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58" r:id="rId4"/>
    <p:sldId id="269" r:id="rId5"/>
    <p:sldId id="260" r:id="rId6"/>
    <p:sldId id="268" r:id="rId7"/>
    <p:sldId id="261" r:id="rId8"/>
    <p:sldId id="262" r:id="rId9"/>
    <p:sldId id="263" r:id="rId10"/>
    <p:sldId id="265" r:id="rId11"/>
    <p:sldId id="266" r:id="rId12"/>
    <p:sldId id="271" r:id="rId13"/>
    <p:sldId id="25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0" autoAdjust="0"/>
    <p:restoredTop sz="95226" autoAdjust="0"/>
  </p:normalViewPr>
  <p:slideViewPr>
    <p:cSldViewPr snapToGrid="0" showGuides="1">
      <p:cViewPr varScale="1">
        <p:scale>
          <a:sx n="86" d="100"/>
          <a:sy n="86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CCF3A-E8B5-F9AC-561E-2C974A8C4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CB82B-CB87-5E85-1023-382E0DF3D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8D49D9-C931-F87F-6058-A4196BDE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B6EBC5-271F-1D5B-6CFE-9F97B5F1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770689-148F-AACE-F05A-CA33587A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381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A0F25-0600-BF26-2BBE-4CCB583F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1D8179-10C5-9F73-2BFB-B295FF52A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7D1109-6C8C-031B-1E1C-7828906CE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2CD30-6D57-A898-C350-B521524F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485551-C29C-939A-9C75-A0AD7A77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94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DFE2CC-4417-31C9-72B9-B5154EBCB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0F66015-C8C0-60C6-F0AB-C72C2C619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7247C-9D21-09EC-57C4-DB758F57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4FBF65-B9B4-E177-C52C-3069527D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EBDE19-AB8F-71D1-BF43-7EAB14C0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2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EEBFA-0386-2458-999A-0AD64BAE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72DC80-DF67-94DA-6C8A-A046CEFD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F35102-BD30-EE5E-DE69-CDE1374A7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BBE9EF-5CF0-3CD8-5605-07ACC067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1CA9A2-1EAC-9164-97F8-9FAD9E63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48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5BA18-7C31-7676-65C1-6C900E3D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1C0AAB-AD6D-9F16-B817-B3AEA0930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E110AF-E974-D00A-382B-7178FEFB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29A907-6456-3D8A-238B-A1788C02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F22526-ABB2-02AE-2FA3-60B66DBF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2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64DAE-BC41-11A3-1EE8-2DE873A7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0D696F-F651-4E13-8819-29B6B189A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4B9E37F-D862-3B9D-0A7E-B268FEA2E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DE2825-A3FD-010E-DD0F-73530C3D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5DE800-2B86-D100-4A7D-A43021F9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80843C-3935-4998-769D-5A226141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21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60923-029F-32EF-EA9F-FB196E49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A97338-E5B7-CF0D-A61F-FB701CEB7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E7F1C1-6248-B1D1-A6F5-C36565C1E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81A9325-DA48-676D-B854-9E5132674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8AAA23D-AD4E-32A5-1276-340C2E12B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F72B80F-10CC-605B-338F-C91D83D5A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E23BCF6-44EA-9A48-47AB-9714E854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3A50A3D-0D4C-0289-F3F9-862591D5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066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2B8EB-D339-73C2-BF41-9BC0BEF3C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657226"/>
            <a:ext cx="10874375" cy="847484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2533039-B1BA-614E-630B-EBA15A1F0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B1A4E56-396C-332C-22D3-2E92AA6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8D18A2-5536-836D-A28D-9566896F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30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415" userDrawn="1">
          <p15:clr>
            <a:srgbClr val="FBAE40"/>
          </p15:clr>
        </p15:guide>
        <p15:guide id="3" pos="7265" userDrawn="1">
          <p15:clr>
            <a:srgbClr val="FBAE40"/>
          </p15:clr>
        </p15:guide>
        <p15:guide id="4" orient="horz" pos="390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9A69F0B-6226-E0A0-99C8-09D8FAE6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08619A-490E-236A-9999-950EDDAC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70D2AD-4E8F-D2AC-4F80-3CA044FA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0939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978DB-9B86-BEDD-BB14-C6B669A5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EFC58B-CDC4-8F3B-CA1A-2874F7775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3F69BD-9E63-E201-E794-F8D067413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A94E69-AC09-2AB3-877E-C4DA4B19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397D2C-DC7B-CDA7-9783-8498693F4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0C8F53C-A9E6-5A74-FD8C-3D1989BC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03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9A887-B9D7-E0D9-EE1C-9453EC58A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35CEF08-4373-37EC-2A04-F0337EB3F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3AA139-A866-FFDE-2F50-BD50E4C49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64716F-5D68-18BC-75DD-1ABC75E8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C539B6B-EDDC-E9D3-8F72-9975FA2BD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4C9571-25C4-7750-126E-C5ECF5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60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9D4848C-62B9-244A-2635-BB47EEB98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D251A1-82AE-A5A5-70DF-492B48EBB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D38673-13B3-5FDE-C3E4-F4A09223B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D6EDE-CC60-4214-9B74-B4CF94B40221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0D99B2-7599-0E5A-2939-355D6FB48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8AFB2-3878-8170-E7C1-8B039CCB8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EBD8-E26C-4CD4-B76A-52CE9EA12F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66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0.png"/><Relationship Id="rId3" Type="http://schemas.openxmlformats.org/officeDocument/2006/relationships/image" Target="../media/image17.jpg"/><Relationship Id="rId7" Type="http://schemas.microsoft.com/office/2007/relationships/hdphoto" Target="../media/hdphoto6.wdp"/><Relationship Id="rId12" Type="http://schemas.openxmlformats.org/officeDocument/2006/relationships/image" Target="../media/image22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microsoft.com/office/2007/relationships/hdphoto" Target="../media/hdphoto4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21.png"/><Relationship Id="rId3" Type="http://schemas.microsoft.com/office/2007/relationships/hdphoto" Target="../media/hdphoto5.wdp"/><Relationship Id="rId7" Type="http://schemas.openxmlformats.org/officeDocument/2006/relationships/image" Target="../media/image77.svg"/><Relationship Id="rId12" Type="http://schemas.openxmlformats.org/officeDocument/2006/relationships/image" Target="../media/image2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22.png"/><Relationship Id="rId5" Type="http://schemas.openxmlformats.org/officeDocument/2006/relationships/image" Target="../media/image75.svg"/><Relationship Id="rId10" Type="http://schemas.openxmlformats.org/officeDocument/2006/relationships/image" Target="../media/image4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18" Type="http://schemas.openxmlformats.org/officeDocument/2006/relationships/image" Target="../media/image15.png"/><Relationship Id="rId3" Type="http://schemas.openxmlformats.org/officeDocument/2006/relationships/image" Target="../media/image7.sv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microsoft.com/office/2007/relationships/hdphoto" Target="../media/hdphoto7.wdp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34.svg"/><Relationship Id="rId12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microsoft.com/office/2007/relationships/hdphoto" Target="../media/hdphoto6.wdp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2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2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30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954CB9-E7C2-0717-3B47-FFEF1D0E5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49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7955A6B-1FCE-CFBA-DC2D-3E17AF76003C}"/>
              </a:ext>
            </a:extLst>
          </p:cNvPr>
          <p:cNvSpPr/>
          <p:nvPr/>
        </p:nvSpPr>
        <p:spPr>
          <a:xfrm>
            <a:off x="-1" y="0"/>
            <a:ext cx="59871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Mulher com cabelos longos&#10;&#10;Descrição gerada automaticamente">
            <a:extLst>
              <a:ext uri="{FF2B5EF4-FFF2-40B4-BE49-F238E27FC236}">
                <a16:creationId xmlns:a16="http://schemas.microsoft.com/office/drawing/2014/main" id="{6966A1A3-6171-9FF7-78B5-C87473D5C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6" t="10893" r="26693" b="15404"/>
          <a:stretch/>
        </p:blipFill>
        <p:spPr>
          <a:xfrm>
            <a:off x="5987141" y="0"/>
            <a:ext cx="2980897" cy="6857403"/>
          </a:xfrm>
          <a:prstGeom prst="rect">
            <a:avLst/>
          </a:prstGeom>
        </p:spPr>
      </p:pic>
      <p:pic>
        <p:nvPicPr>
          <p:cNvPr id="27" name="Imagem 26" descr="Mulher com cabelos longos&#10;&#10;Descrição gerada automaticamente">
            <a:extLst>
              <a:ext uri="{FF2B5EF4-FFF2-40B4-BE49-F238E27FC236}">
                <a16:creationId xmlns:a16="http://schemas.microsoft.com/office/drawing/2014/main" id="{94BEB607-E970-B1E0-951E-88EF4332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t="12072" r="31227" b="6977"/>
          <a:stretch/>
        </p:blipFill>
        <p:spPr>
          <a:xfrm>
            <a:off x="8968039" y="0"/>
            <a:ext cx="3223961" cy="68574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62EBE80-901E-5CFD-6E32-FBFC3C03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EEEEE"/>
                </a:solidFill>
              </a:rPr>
              <a:t>ANÚNCIOS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2908531-FF1E-6748-74C1-F486D36A3AC4}"/>
              </a:ext>
            </a:extLst>
          </p:cNvPr>
          <p:cNvSpPr txBox="1"/>
          <p:nvPr/>
        </p:nvSpPr>
        <p:spPr>
          <a:xfrm>
            <a:off x="658813" y="1504710"/>
            <a:ext cx="53283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Nunc viverra imperdiet enim. Fusce est. Vivamus a </a:t>
            </a:r>
            <a:r>
              <a:rPr lang="pt-BR" dirty="0" err="1"/>
              <a:t>tellus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R$ 1000</a:t>
            </a:r>
          </a:p>
        </p:txBody>
      </p:sp>
      <p:pic>
        <p:nvPicPr>
          <p:cNvPr id="18" name="Imagem 17" descr="Mulher com os braços abertos&#10;&#10;Descrição gerada automaticamente com confiança média">
            <a:extLst>
              <a:ext uri="{FF2B5EF4-FFF2-40B4-BE49-F238E27FC236}">
                <a16:creationId xmlns:a16="http://schemas.microsoft.com/office/drawing/2014/main" id="{0FCD8F93-975A-CA4D-5070-14F5299A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4" r="13868"/>
          <a:stretch/>
        </p:blipFill>
        <p:spPr>
          <a:xfrm>
            <a:off x="7648281" y="657225"/>
            <a:ext cx="2680428" cy="5543551"/>
          </a:xfrm>
          <a:prstGeom prst="roundRect">
            <a:avLst>
              <a:gd name="adj" fmla="val 10697"/>
            </a:avLst>
          </a:prstGeom>
        </p:spPr>
      </p:pic>
      <p:pic>
        <p:nvPicPr>
          <p:cNvPr id="16" name="Picture 4" descr="Samsung Phone Transparent - Free image on Pixabay">
            <a:extLst>
              <a:ext uri="{FF2B5EF4-FFF2-40B4-BE49-F238E27FC236}">
                <a16:creationId xmlns:a16="http://schemas.microsoft.com/office/drawing/2014/main" id="{C0020CAF-2500-68CA-EEE7-57C43760C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3" t="9583" r="40083" b="5481"/>
          <a:stretch/>
        </p:blipFill>
        <p:spPr bwMode="auto">
          <a:xfrm>
            <a:off x="7521890" y="393540"/>
            <a:ext cx="2933210" cy="607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9ADD21A-D3FB-85D9-4DEE-AAFEF22E2835}"/>
              </a:ext>
            </a:extLst>
          </p:cNvPr>
          <p:cNvSpPr txBox="1"/>
          <p:nvPr/>
        </p:nvSpPr>
        <p:spPr>
          <a:xfrm rot="20079868">
            <a:off x="6802331" y="1306732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i="1" dirty="0" err="1">
                <a:latin typeface="Charlotte" panose="02000500000000000000" pitchFamily="2" charset="0"/>
              </a:rPr>
              <a:t>LuanaSilva</a:t>
            </a:r>
            <a:endParaRPr lang="pt-BR" sz="5400" i="1" dirty="0">
              <a:latin typeface="Charlotte" panose="02000500000000000000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82613B3-7763-0725-E997-EBF36EDE9A9A}"/>
              </a:ext>
            </a:extLst>
          </p:cNvPr>
          <p:cNvSpPr txBox="1"/>
          <p:nvPr/>
        </p:nvSpPr>
        <p:spPr>
          <a:xfrm>
            <a:off x="6374644" y="4602412"/>
            <a:ext cx="32239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500" dirty="0">
                <a:ln w="19050">
                  <a:solidFill>
                    <a:schemeClr val="bg1"/>
                  </a:solidFill>
                </a:ln>
                <a:noFill/>
                <a:latin typeface="+mj-lt"/>
              </a:rPr>
              <a:t>+75K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8442B2D7-8E19-788B-3F70-57021B8F8FAA}"/>
              </a:ext>
            </a:extLst>
          </p:cNvPr>
          <p:cNvGrpSpPr/>
          <p:nvPr/>
        </p:nvGrpSpPr>
        <p:grpSpPr>
          <a:xfrm>
            <a:off x="694662" y="5263233"/>
            <a:ext cx="2632738" cy="510294"/>
            <a:chOff x="694662" y="5263233"/>
            <a:chExt cx="2632738" cy="510294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43A0B6E-F562-5F62-5688-E0B62991FE38}"/>
                </a:ext>
              </a:extLst>
            </p:cNvPr>
            <p:cNvSpPr txBox="1"/>
            <p:nvPr/>
          </p:nvSpPr>
          <p:spPr>
            <a:xfrm>
              <a:off x="2449944" y="5379880"/>
              <a:ext cx="8774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200" dirty="0"/>
                <a:t>vídeo</a:t>
              </a:r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50D864D0-712C-8A8E-0B37-F6A95D0C7B2E}"/>
                </a:ext>
              </a:extLst>
            </p:cNvPr>
            <p:cNvSpPr/>
            <p:nvPr/>
          </p:nvSpPr>
          <p:spPr>
            <a:xfrm>
              <a:off x="694662" y="5263233"/>
              <a:ext cx="1755281" cy="51029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9A66C2CC-BE24-DB1D-FBF3-58F5BCF6DF2C}"/>
                </a:ext>
              </a:extLst>
            </p:cNvPr>
            <p:cNvSpPr/>
            <p:nvPr/>
          </p:nvSpPr>
          <p:spPr>
            <a:xfrm>
              <a:off x="694662" y="5263233"/>
              <a:ext cx="510294" cy="51029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09F4C34-398A-4380-2C1C-77E399AB8525}"/>
                </a:ext>
              </a:extLst>
            </p:cNvPr>
            <p:cNvSpPr txBox="1"/>
            <p:nvPr/>
          </p:nvSpPr>
          <p:spPr>
            <a:xfrm>
              <a:off x="1227401" y="5349103"/>
              <a:ext cx="107716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4"/>
                  </a:solidFill>
                  <a:latin typeface="+mj-lt"/>
                </a:rPr>
                <a:t>R$1000</a:t>
              </a:r>
            </a:p>
          </p:txBody>
        </p:sp>
        <p:pic>
          <p:nvPicPr>
            <p:cNvPr id="36" name="Imagem 35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722C9C15-8D85-AA20-9B23-E6E8CBAE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3" y="5316221"/>
              <a:ext cx="406253" cy="404318"/>
            </a:xfrm>
            <a:prstGeom prst="rect">
              <a:avLst/>
            </a:prstGeom>
          </p:spPr>
        </p:pic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BA9953A-E9C1-FBC4-25BE-42B9D034E638}"/>
              </a:ext>
            </a:extLst>
          </p:cNvPr>
          <p:cNvGrpSpPr/>
          <p:nvPr/>
        </p:nvGrpSpPr>
        <p:grpSpPr>
          <a:xfrm>
            <a:off x="694662" y="4669539"/>
            <a:ext cx="2632738" cy="510294"/>
            <a:chOff x="694662" y="5263233"/>
            <a:chExt cx="2632738" cy="510294"/>
          </a:xfrm>
        </p:grpSpPr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B257EED-DA61-B47D-76DC-9F2F2EEF2B18}"/>
                </a:ext>
              </a:extLst>
            </p:cNvPr>
            <p:cNvSpPr txBox="1"/>
            <p:nvPr/>
          </p:nvSpPr>
          <p:spPr>
            <a:xfrm>
              <a:off x="2449944" y="5379880"/>
              <a:ext cx="8774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200" dirty="0"/>
                <a:t>post</a:t>
              </a:r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01CEB97D-424A-BF9E-130F-013E3446B0E3}"/>
                </a:ext>
              </a:extLst>
            </p:cNvPr>
            <p:cNvSpPr/>
            <p:nvPr/>
          </p:nvSpPr>
          <p:spPr>
            <a:xfrm>
              <a:off x="694662" y="5263233"/>
              <a:ext cx="1755281" cy="51029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B1B7255F-A15B-EA31-AE29-9F7A92B5EFF8}"/>
                </a:ext>
              </a:extLst>
            </p:cNvPr>
            <p:cNvSpPr/>
            <p:nvPr/>
          </p:nvSpPr>
          <p:spPr>
            <a:xfrm>
              <a:off x="694662" y="5263233"/>
              <a:ext cx="510294" cy="51029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69FFEBB9-C781-9D82-7E20-693F261D3121}"/>
                </a:ext>
              </a:extLst>
            </p:cNvPr>
            <p:cNvSpPr txBox="1"/>
            <p:nvPr/>
          </p:nvSpPr>
          <p:spPr>
            <a:xfrm>
              <a:off x="1227401" y="5349103"/>
              <a:ext cx="107716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4"/>
                  </a:solidFill>
                  <a:latin typeface="+mj-lt"/>
                </a:rPr>
                <a:t>R$1000</a:t>
              </a:r>
            </a:p>
          </p:txBody>
        </p:sp>
        <p:pic>
          <p:nvPicPr>
            <p:cNvPr id="58" name="Imagem 57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62D5F88C-32D4-94B8-9552-228C6368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3" y="5316221"/>
              <a:ext cx="406253" cy="404318"/>
            </a:xfrm>
            <a:prstGeom prst="rect">
              <a:avLst/>
            </a:prstGeom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00D8150D-8505-1908-B41B-F920742CA6AE}"/>
              </a:ext>
            </a:extLst>
          </p:cNvPr>
          <p:cNvGrpSpPr/>
          <p:nvPr/>
        </p:nvGrpSpPr>
        <p:grpSpPr>
          <a:xfrm>
            <a:off x="694662" y="4075846"/>
            <a:ext cx="2632738" cy="510294"/>
            <a:chOff x="694662" y="5263233"/>
            <a:chExt cx="2632738" cy="510294"/>
          </a:xfrm>
        </p:grpSpPr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29E9E2E-3317-4B26-DAA7-77D926B0E033}"/>
                </a:ext>
              </a:extLst>
            </p:cNvPr>
            <p:cNvSpPr txBox="1"/>
            <p:nvPr/>
          </p:nvSpPr>
          <p:spPr>
            <a:xfrm>
              <a:off x="2449944" y="5379880"/>
              <a:ext cx="8774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200" dirty="0"/>
                <a:t>stories</a:t>
              </a:r>
            </a:p>
          </p:txBody>
        </p:sp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id="{908F5263-F5E5-B6C1-A7A5-15004C382ED0}"/>
                </a:ext>
              </a:extLst>
            </p:cNvPr>
            <p:cNvSpPr/>
            <p:nvPr/>
          </p:nvSpPr>
          <p:spPr>
            <a:xfrm>
              <a:off x="694662" y="5263233"/>
              <a:ext cx="1755281" cy="51029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47492F0-965A-1C13-009F-94756BD6C72E}"/>
                </a:ext>
              </a:extLst>
            </p:cNvPr>
            <p:cNvSpPr/>
            <p:nvPr/>
          </p:nvSpPr>
          <p:spPr>
            <a:xfrm>
              <a:off x="694662" y="5263233"/>
              <a:ext cx="510294" cy="51029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EC1DA363-FCF2-188D-EB76-7C6573E79CA2}"/>
                </a:ext>
              </a:extLst>
            </p:cNvPr>
            <p:cNvSpPr txBox="1"/>
            <p:nvPr/>
          </p:nvSpPr>
          <p:spPr>
            <a:xfrm>
              <a:off x="1227401" y="5349103"/>
              <a:ext cx="107716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4"/>
                  </a:solidFill>
                  <a:latin typeface="+mj-lt"/>
                </a:rPr>
                <a:t>R$1000</a:t>
              </a:r>
            </a:p>
          </p:txBody>
        </p:sp>
        <p:pic>
          <p:nvPicPr>
            <p:cNvPr id="64" name="Imagem 6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4B9B8E40-2DBC-200B-1F37-F49F743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3" y="5316221"/>
              <a:ext cx="406253" cy="404318"/>
            </a:xfrm>
            <a:prstGeom prst="rect">
              <a:avLst/>
            </a:prstGeom>
          </p:spPr>
        </p:pic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BCB7CFA2-AD3B-E92A-C7BB-01CCE00106D0}"/>
              </a:ext>
            </a:extLst>
          </p:cNvPr>
          <p:cNvGrpSpPr/>
          <p:nvPr/>
        </p:nvGrpSpPr>
        <p:grpSpPr>
          <a:xfrm>
            <a:off x="3354402" y="4075846"/>
            <a:ext cx="2632738" cy="510294"/>
            <a:chOff x="3354402" y="4075846"/>
            <a:chExt cx="2632738" cy="510294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C8046BAD-64D1-8A16-1043-017451267D93}"/>
                </a:ext>
              </a:extLst>
            </p:cNvPr>
            <p:cNvGrpSpPr/>
            <p:nvPr/>
          </p:nvGrpSpPr>
          <p:grpSpPr>
            <a:xfrm>
              <a:off x="3354402" y="4075846"/>
              <a:ext cx="2632738" cy="510294"/>
              <a:chOff x="694662" y="5263233"/>
              <a:chExt cx="2632738" cy="510294"/>
            </a:xfrm>
          </p:grpSpPr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B7683AA3-FFAF-B859-867E-BEFA0F4BC5EA}"/>
                  </a:ext>
                </a:extLst>
              </p:cNvPr>
              <p:cNvSpPr txBox="1"/>
              <p:nvPr/>
            </p:nvSpPr>
            <p:spPr>
              <a:xfrm>
                <a:off x="2449944" y="5379880"/>
                <a:ext cx="87745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pt-BR" sz="1200" dirty="0"/>
                  <a:t>vídeo</a:t>
                </a: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85A509AF-F1AC-E6A5-4C44-EF2618EAE0C8}"/>
                  </a:ext>
                </a:extLst>
              </p:cNvPr>
              <p:cNvSpPr/>
              <p:nvPr/>
            </p:nvSpPr>
            <p:spPr>
              <a:xfrm>
                <a:off x="694662" y="5263233"/>
                <a:ext cx="1755281" cy="510294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49211EEA-CD12-AB54-3448-EFCF6F846EE8}"/>
                  </a:ext>
                </a:extLst>
              </p:cNvPr>
              <p:cNvSpPr/>
              <p:nvPr/>
            </p:nvSpPr>
            <p:spPr>
              <a:xfrm>
                <a:off x="694662" y="5263233"/>
                <a:ext cx="510294" cy="51029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4EC2F6EF-3EBA-9E15-BA09-CFFB3BE16AF9}"/>
                  </a:ext>
                </a:extLst>
              </p:cNvPr>
              <p:cNvSpPr txBox="1"/>
              <p:nvPr/>
            </p:nvSpPr>
            <p:spPr>
              <a:xfrm>
                <a:off x="1227401" y="5349103"/>
                <a:ext cx="1077168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accent4"/>
                    </a:solidFill>
                    <a:latin typeface="+mj-lt"/>
                  </a:rPr>
                  <a:t>R$1000</a:t>
                </a:r>
              </a:p>
            </p:txBody>
          </p:sp>
        </p:grpSp>
        <p:pic>
          <p:nvPicPr>
            <p:cNvPr id="34" name="Imagem 33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04C44A47-71AD-2B88-B271-F44B87E82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246" y="4128833"/>
              <a:ext cx="404320" cy="404318"/>
            </a:xfrm>
            <a:prstGeom prst="rect">
              <a:avLst/>
            </a:prstGeom>
          </p:spPr>
        </p:pic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8457BF9F-F259-E251-E6DA-382958E38C28}"/>
              </a:ext>
            </a:extLst>
          </p:cNvPr>
          <p:cNvGrpSpPr/>
          <p:nvPr/>
        </p:nvGrpSpPr>
        <p:grpSpPr>
          <a:xfrm>
            <a:off x="3354402" y="4669539"/>
            <a:ext cx="2632738" cy="510294"/>
            <a:chOff x="3354402" y="4669539"/>
            <a:chExt cx="2632738" cy="510294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DC5B1CC9-2EA9-EA75-31BC-B3ACAF99F4E8}"/>
                </a:ext>
              </a:extLst>
            </p:cNvPr>
            <p:cNvGrpSpPr/>
            <p:nvPr/>
          </p:nvGrpSpPr>
          <p:grpSpPr>
            <a:xfrm>
              <a:off x="3354402" y="4669539"/>
              <a:ext cx="2632738" cy="510294"/>
              <a:chOff x="694662" y="5263233"/>
              <a:chExt cx="2632738" cy="510294"/>
            </a:xfrm>
          </p:grpSpPr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B395D00E-75B8-F670-6D6E-D9507C99E5E8}"/>
                  </a:ext>
                </a:extLst>
              </p:cNvPr>
              <p:cNvSpPr txBox="1"/>
              <p:nvPr/>
            </p:nvSpPr>
            <p:spPr>
              <a:xfrm>
                <a:off x="2449944" y="5379880"/>
                <a:ext cx="87745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pt-BR" sz="1200" dirty="0"/>
                  <a:t>post</a:t>
                </a:r>
              </a:p>
            </p:txBody>
          </p:sp>
          <p:sp>
            <p:nvSpPr>
              <p:cNvPr id="67" name="Retângulo: Cantos Arredondados 66">
                <a:extLst>
                  <a:ext uri="{FF2B5EF4-FFF2-40B4-BE49-F238E27FC236}">
                    <a16:creationId xmlns:a16="http://schemas.microsoft.com/office/drawing/2014/main" id="{4EFE36CC-C0C2-FA98-58F6-84DABF38BD4D}"/>
                  </a:ext>
                </a:extLst>
              </p:cNvPr>
              <p:cNvSpPr/>
              <p:nvPr/>
            </p:nvSpPr>
            <p:spPr>
              <a:xfrm>
                <a:off x="694662" y="5263233"/>
                <a:ext cx="1755281" cy="510294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97632F4B-C11D-A43F-F3B8-2CB79854406D}"/>
                  </a:ext>
                </a:extLst>
              </p:cNvPr>
              <p:cNvSpPr/>
              <p:nvPr/>
            </p:nvSpPr>
            <p:spPr>
              <a:xfrm>
                <a:off x="694662" y="5263233"/>
                <a:ext cx="510294" cy="51029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E5B7A5A-2398-F856-415C-D1B51818C9E3}"/>
                  </a:ext>
                </a:extLst>
              </p:cNvPr>
              <p:cNvSpPr txBox="1"/>
              <p:nvPr/>
            </p:nvSpPr>
            <p:spPr>
              <a:xfrm>
                <a:off x="1227401" y="5349103"/>
                <a:ext cx="1077168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accent4"/>
                    </a:solidFill>
                    <a:latin typeface="+mj-lt"/>
                  </a:rPr>
                  <a:t>R$1000</a:t>
                </a:r>
              </a:p>
            </p:txBody>
          </p:sp>
        </p:grpSp>
        <p:pic>
          <p:nvPicPr>
            <p:cNvPr id="35" name="Imagem 34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C1D9712F-366E-E24D-F2B7-40D226E5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389" y="4724967"/>
              <a:ext cx="404320" cy="404318"/>
            </a:xfrm>
            <a:prstGeom prst="rect">
              <a:avLst/>
            </a:prstGeom>
          </p:spPr>
        </p:pic>
      </p:grpSp>
      <p:pic>
        <p:nvPicPr>
          <p:cNvPr id="3" name="Imagem 2" descr="Uma imagem contendo flor&#10;&#10;Descrição gerada automaticamente">
            <a:extLst>
              <a:ext uri="{FF2B5EF4-FFF2-40B4-BE49-F238E27FC236}">
                <a16:creationId xmlns:a16="http://schemas.microsoft.com/office/drawing/2014/main" id="{FC10C57D-B310-2B04-CB1C-CBB39E98A9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017" y="4330992"/>
            <a:ext cx="1638673" cy="284544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Imagem 3" descr="Desenho de uma flor&#10;&#10;Descrição gerada automaticamente com confiança baixa">
            <a:extLst>
              <a:ext uri="{FF2B5EF4-FFF2-40B4-BE49-F238E27FC236}">
                <a16:creationId xmlns:a16="http://schemas.microsoft.com/office/drawing/2014/main" id="{F395ABAA-67CD-30F2-C22A-BEA7659247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63112" y="-379862"/>
            <a:ext cx="1130558" cy="2654905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Imagem 5" descr="Desenho de uma flor&#10;&#10;Descrição gerada automaticamente com confiança média">
            <a:extLst>
              <a:ext uri="{FF2B5EF4-FFF2-40B4-BE49-F238E27FC236}">
                <a16:creationId xmlns:a16="http://schemas.microsoft.com/office/drawing/2014/main" id="{5DF6F6D8-B8DD-12B2-6B83-5BC4070F25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02" y="95600"/>
            <a:ext cx="965420" cy="91460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942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17278 -2.96296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5F3C5693-5EE7-FB48-DDC0-F3BCA06E3531}"/>
              </a:ext>
            </a:extLst>
          </p:cNvPr>
          <p:cNvSpPr/>
          <p:nvPr/>
        </p:nvSpPr>
        <p:spPr>
          <a:xfrm>
            <a:off x="6921659" y="891251"/>
            <a:ext cx="3877522" cy="507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254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Mulher com a mão no ar&#10;&#10;Descrição gerada automaticamente com confiança média">
            <a:extLst>
              <a:ext uri="{FF2B5EF4-FFF2-40B4-BE49-F238E27FC236}">
                <a16:creationId xmlns:a16="http://schemas.microsoft.com/office/drawing/2014/main" id="{1CE3394F-8549-0962-BE74-CEA038DAC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61" t="17329" r="3853" b="15809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932FB59F-4BB2-689B-877B-C86A5C538D5B}"/>
              </a:ext>
            </a:extLst>
          </p:cNvPr>
          <p:cNvGrpSpPr/>
          <p:nvPr/>
        </p:nvGrpSpPr>
        <p:grpSpPr>
          <a:xfrm>
            <a:off x="7142770" y="2724116"/>
            <a:ext cx="3435301" cy="2663488"/>
            <a:chOff x="7096943" y="2457834"/>
            <a:chExt cx="3435301" cy="2663488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9ECA14B7-BE83-0045-F26C-527EB8256249}"/>
                </a:ext>
              </a:extLst>
            </p:cNvPr>
            <p:cNvGrpSpPr/>
            <p:nvPr/>
          </p:nvGrpSpPr>
          <p:grpSpPr>
            <a:xfrm>
              <a:off x="7877605" y="2457834"/>
              <a:ext cx="2654639" cy="733920"/>
              <a:chOff x="7742662" y="2019325"/>
              <a:chExt cx="2654639" cy="733920"/>
            </a:xfrm>
          </p:grpSpPr>
          <p:pic>
            <p:nvPicPr>
              <p:cNvPr id="8" name="Gráfico 7" descr="Smartphone com preenchimento sólido">
                <a:extLst>
                  <a:ext uri="{FF2B5EF4-FFF2-40B4-BE49-F238E27FC236}">
                    <a16:creationId xmlns:a16="http://schemas.microsoft.com/office/drawing/2014/main" id="{D6857A72-DC89-E904-18A1-C1ACE31A3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663381" y="2019325"/>
                <a:ext cx="733920" cy="733920"/>
              </a:xfrm>
              <a:prstGeom prst="rect">
                <a:avLst/>
              </a:prstGeom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7DEFE0A-315A-7AB4-CEFC-CFEDEF90081B}"/>
                  </a:ext>
                </a:extLst>
              </p:cNvPr>
              <p:cNvSpPr txBox="1"/>
              <p:nvPr/>
            </p:nvSpPr>
            <p:spPr>
              <a:xfrm>
                <a:off x="7742662" y="2201619"/>
                <a:ext cx="192071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r"/>
                <a:r>
                  <a:rPr lang="pt-BR" dirty="0">
                    <a:solidFill>
                      <a:schemeClr val="accent1"/>
                    </a:solidFill>
                  </a:rPr>
                  <a:t>(99) 99999-9999</a:t>
                </a:r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CF9A1D69-58B7-1E4E-3F8D-47EFF378AB67}"/>
                </a:ext>
              </a:extLst>
            </p:cNvPr>
            <p:cNvGrpSpPr/>
            <p:nvPr/>
          </p:nvGrpSpPr>
          <p:grpSpPr>
            <a:xfrm>
              <a:off x="7096943" y="3422618"/>
              <a:ext cx="3435301" cy="733920"/>
              <a:chOff x="6962000" y="2984109"/>
              <a:chExt cx="3435301" cy="733920"/>
            </a:xfrm>
          </p:grpSpPr>
          <p:pic>
            <p:nvPicPr>
              <p:cNvPr id="6" name="Gráfico 5" descr="E-mail com preenchimento sólido">
                <a:extLst>
                  <a:ext uri="{FF2B5EF4-FFF2-40B4-BE49-F238E27FC236}">
                    <a16:creationId xmlns:a16="http://schemas.microsoft.com/office/drawing/2014/main" id="{930CFD26-91C8-3A07-74C0-86846332D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663381" y="2984109"/>
                <a:ext cx="733920" cy="733920"/>
              </a:xfrm>
              <a:prstGeom prst="rect">
                <a:avLst/>
              </a:prstGeom>
            </p:spPr>
          </p:pic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267047B-4BD3-346E-9704-FB20A13D1FA4}"/>
                  </a:ext>
                </a:extLst>
              </p:cNvPr>
              <p:cNvSpPr txBox="1"/>
              <p:nvPr/>
            </p:nvSpPr>
            <p:spPr>
              <a:xfrm>
                <a:off x="6962000" y="3166403"/>
                <a:ext cx="2701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pt-BR" dirty="0">
                    <a:solidFill>
                      <a:schemeClr val="accent1"/>
                    </a:solidFill>
                  </a:rPr>
                  <a:t>seucontato@email.com</a:t>
                </a:r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AFE5BF71-F493-9CDA-08D0-10904950B187}"/>
                </a:ext>
              </a:extLst>
            </p:cNvPr>
            <p:cNvGrpSpPr/>
            <p:nvPr/>
          </p:nvGrpSpPr>
          <p:grpSpPr>
            <a:xfrm>
              <a:off x="8364918" y="4387402"/>
              <a:ext cx="2167326" cy="733920"/>
              <a:chOff x="8229975" y="3948893"/>
              <a:chExt cx="2167326" cy="733920"/>
            </a:xfrm>
          </p:grpSpPr>
          <p:pic>
            <p:nvPicPr>
              <p:cNvPr id="4" name="Gráfico 3" descr="Internet com preenchimento sólido">
                <a:extLst>
                  <a:ext uri="{FF2B5EF4-FFF2-40B4-BE49-F238E27FC236}">
                    <a16:creationId xmlns:a16="http://schemas.microsoft.com/office/drawing/2014/main" id="{E3EB57D6-B338-50C3-A75E-7B2251E0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663381" y="3948893"/>
                <a:ext cx="733920" cy="733920"/>
              </a:xfrm>
              <a:prstGeom prst="rect">
                <a:avLst/>
              </a:prstGeom>
            </p:spPr>
          </p:pic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8623345-DEB8-0F40-D135-6257367788D7}"/>
                  </a:ext>
                </a:extLst>
              </p:cNvPr>
              <p:cNvSpPr txBox="1"/>
              <p:nvPr/>
            </p:nvSpPr>
            <p:spPr>
              <a:xfrm>
                <a:off x="8229975" y="4131187"/>
                <a:ext cx="1433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pt-BR" dirty="0">
                    <a:solidFill>
                      <a:schemeClr val="accent1"/>
                    </a:solidFill>
                  </a:rPr>
                  <a:t>seusite.com</a:t>
                </a:r>
              </a:p>
            </p:txBody>
          </p:sp>
        </p:grp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C6596D07-BD8F-CC63-1EF8-DFEB8309650C}"/>
              </a:ext>
            </a:extLst>
          </p:cNvPr>
          <p:cNvSpPr/>
          <p:nvPr/>
        </p:nvSpPr>
        <p:spPr>
          <a:xfrm rot="10800000" flipH="1">
            <a:off x="2905246" y="-2"/>
            <a:ext cx="3190752" cy="6858002"/>
          </a:xfrm>
          <a:prstGeom prst="rect">
            <a:avLst/>
          </a:prstGeom>
          <a:gradFill flip="none" rotWithShape="1">
            <a:gsLst>
              <a:gs pos="0">
                <a:srgbClr val="EEEEEE"/>
              </a:gs>
              <a:gs pos="100000">
                <a:srgbClr val="EEEEE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EBE80-901E-5CFD-6E32-FBFC3C03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659" y="1292795"/>
            <a:ext cx="3877522" cy="847484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CONTATO</a:t>
            </a:r>
          </a:p>
        </p:txBody>
      </p:sp>
      <p:pic>
        <p:nvPicPr>
          <p:cNvPr id="37" name="Imagem 36" descr="Uma imagem contendo flor&#10;&#10;Descrição gerada automaticamente">
            <a:extLst>
              <a:ext uri="{FF2B5EF4-FFF2-40B4-BE49-F238E27FC236}">
                <a16:creationId xmlns:a16="http://schemas.microsoft.com/office/drawing/2014/main" id="{FF233F79-AA9B-9A76-B17B-6016E46392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138896" y="-538870"/>
            <a:ext cx="1524347" cy="2642202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8" name="Imagem 37" descr="Desenho de uma flor&#10;&#10;Descrição gerada automaticamente com confiança baixa">
            <a:extLst>
              <a:ext uri="{FF2B5EF4-FFF2-40B4-BE49-F238E27FC236}">
                <a16:creationId xmlns:a16="http://schemas.microsoft.com/office/drawing/2014/main" id="{F41F47C3-D117-5C3C-D796-5A9324F6A0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71" y="4498994"/>
            <a:ext cx="1130558" cy="2654905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0" name="Imagem 39" descr="Desenho de uma flor branca&#10;&#10;Descrição gerada automaticamente com confiança média">
            <a:extLst>
              <a:ext uri="{FF2B5EF4-FFF2-40B4-BE49-F238E27FC236}">
                <a16:creationId xmlns:a16="http://schemas.microsoft.com/office/drawing/2014/main" id="{3F7B0F01-2296-2407-5DC8-7DE4F79210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7" y="996417"/>
            <a:ext cx="1079746" cy="1067043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2" name="Imagem 41" descr="Uma imagem contendo flor&#10;&#10;Descrição gerada automaticamente">
            <a:extLst>
              <a:ext uri="{FF2B5EF4-FFF2-40B4-BE49-F238E27FC236}">
                <a16:creationId xmlns:a16="http://schemas.microsoft.com/office/drawing/2014/main" id="{50B25781-35CE-527C-A443-F10634F42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77107" y="-426307"/>
            <a:ext cx="1638673" cy="284544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69966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9838EB9-2778-1219-6F76-17DC5C142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48" b="385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0A93B5-7770-4B17-18A0-567F83193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11" t="26917" r="7911" b="41495"/>
          <a:stretch/>
        </p:blipFill>
        <p:spPr>
          <a:xfrm>
            <a:off x="964557" y="542563"/>
            <a:ext cx="10262886" cy="577287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E0FF9A1-8B04-FFBE-3CBC-318D3FBA19D0}"/>
              </a:ext>
            </a:extLst>
          </p:cNvPr>
          <p:cNvSpPr/>
          <p:nvPr/>
        </p:nvSpPr>
        <p:spPr>
          <a:xfrm>
            <a:off x="627606" y="353028"/>
            <a:ext cx="10936788" cy="615194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0396A9B-2D38-54BA-5275-008F13AD8B32}"/>
              </a:ext>
            </a:extLst>
          </p:cNvPr>
          <p:cNvSpPr txBox="1"/>
          <p:nvPr/>
        </p:nvSpPr>
        <p:spPr>
          <a:xfrm rot="20079868">
            <a:off x="2753517" y="4158714"/>
            <a:ext cx="42562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i="1" dirty="0">
                <a:solidFill>
                  <a:schemeClr val="bg1"/>
                </a:solidFill>
                <a:latin typeface="Charlotte" panose="02000500000000000000" pitchFamily="2" charset="0"/>
              </a:rPr>
              <a:t>LuanaSilva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A39BC2A0-D374-99EE-C29B-20541CD7332F}"/>
              </a:ext>
            </a:extLst>
          </p:cNvPr>
          <p:cNvSpPr txBox="1">
            <a:spLocks/>
          </p:cNvSpPr>
          <p:nvPr/>
        </p:nvSpPr>
        <p:spPr>
          <a:xfrm>
            <a:off x="5999421" y="528819"/>
            <a:ext cx="4699247" cy="18000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500" dirty="0">
                <a:solidFill>
                  <a:srgbClr val="EEEEEE"/>
                </a:solidFill>
              </a:rPr>
              <a:t>MINHA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561AFD6-33F8-8DE7-4936-7F72A59DF3FE}"/>
              </a:ext>
            </a:extLst>
          </p:cNvPr>
          <p:cNvSpPr txBox="1">
            <a:spLocks/>
          </p:cNvSpPr>
          <p:nvPr/>
        </p:nvSpPr>
        <p:spPr>
          <a:xfrm>
            <a:off x="6624227" y="1158635"/>
            <a:ext cx="4699247" cy="1800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500" dirty="0">
                <a:ln>
                  <a:solidFill>
                    <a:srgbClr val="EEEEEE"/>
                  </a:solidFill>
                </a:ln>
                <a:noFill/>
              </a:rPr>
              <a:t>MARCA</a:t>
            </a:r>
          </a:p>
        </p:txBody>
      </p:sp>
    </p:spTree>
    <p:extLst>
      <p:ext uri="{BB962C8B-B14F-4D97-AF65-F5344CB8AC3E}">
        <p14:creationId xmlns:p14="http://schemas.microsoft.com/office/powerpoint/2010/main" val="3770183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08984 -3.33333E-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-0.07253 -1.48148E-6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lor&#10;&#10;Descrição gerada automaticamente">
            <a:extLst>
              <a:ext uri="{FF2B5EF4-FFF2-40B4-BE49-F238E27FC236}">
                <a16:creationId xmlns:a16="http://schemas.microsoft.com/office/drawing/2014/main" id="{E939F274-819B-2D87-E7FE-470E3BD3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949" y="-399108"/>
            <a:ext cx="1388972" cy="2407553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Imagem 6" descr="Desenho de uma flor&#10;&#10;Descrição gerada automaticamente com confiança baixa">
            <a:extLst>
              <a:ext uri="{FF2B5EF4-FFF2-40B4-BE49-F238E27FC236}">
                <a16:creationId xmlns:a16="http://schemas.microsoft.com/office/drawing/2014/main" id="{B39452DB-E391-B34A-E634-E40F1110E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" y="4729772"/>
            <a:ext cx="1030155" cy="241912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1" name="Imagem 10" descr="Desenho de flor&#10;&#10;Descrição gerada automaticamente com confiança baixa">
            <a:extLst>
              <a:ext uri="{FF2B5EF4-FFF2-40B4-BE49-F238E27FC236}">
                <a16:creationId xmlns:a16="http://schemas.microsoft.com/office/drawing/2014/main" id="{F24BD872-4815-FCF3-B4BA-9D1A569AF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2" y="6113712"/>
            <a:ext cx="729210" cy="983855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3" name="Imagem 12" descr="Desenho de uma flor&#10;&#10;Descrição gerada automaticamente com confiança média">
            <a:extLst>
              <a:ext uri="{FF2B5EF4-FFF2-40B4-BE49-F238E27FC236}">
                <a16:creationId xmlns:a16="http://schemas.microsoft.com/office/drawing/2014/main" id="{9C5F1379-6087-3FB3-E2E0-2DD531250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843" y="1374429"/>
            <a:ext cx="879682" cy="833383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FEC9163-AF9E-78D4-E284-E399B7ECF939}"/>
              </a:ext>
            </a:extLst>
          </p:cNvPr>
          <p:cNvSpPr txBox="1"/>
          <p:nvPr/>
        </p:nvSpPr>
        <p:spPr>
          <a:xfrm>
            <a:off x="970837" y="546096"/>
            <a:ext cx="4093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atin typeface="+mj-lt"/>
              </a:rPr>
              <a:t>RECURSOS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38E42D1-DD68-F777-892A-94F2EBC36345}"/>
              </a:ext>
            </a:extLst>
          </p:cNvPr>
          <p:cNvSpPr txBox="1"/>
          <p:nvPr/>
        </p:nvSpPr>
        <p:spPr>
          <a:xfrm>
            <a:off x="970837" y="1313452"/>
            <a:ext cx="40933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+mj-lt"/>
              </a:rPr>
              <a:t>FOTOS E VETORES</a:t>
            </a:r>
          </a:p>
          <a:p>
            <a:endParaRPr lang="pt-BR" sz="2000" dirty="0"/>
          </a:p>
          <a:p>
            <a:r>
              <a:rPr lang="pt-BR" sz="2000" dirty="0"/>
              <a:t>Fotos em </a:t>
            </a:r>
            <a:r>
              <a:rPr lang="pt-BR" sz="2000" dirty="0" err="1"/>
              <a:t>Unsplash</a:t>
            </a:r>
            <a:r>
              <a:rPr lang="pt-BR" sz="2000" dirty="0"/>
              <a:t>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Elise </a:t>
            </a:r>
            <a:r>
              <a:rPr lang="pt-BR" sz="2000" dirty="0" err="1"/>
              <a:t>Wilcox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Vetores em </a:t>
            </a:r>
            <a:r>
              <a:rPr lang="pt-BR" sz="2000" dirty="0" err="1"/>
              <a:t>Freepik</a:t>
            </a:r>
            <a:r>
              <a:rPr lang="pt-BR" sz="2000" dirty="0"/>
              <a:t>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Coolvector</a:t>
            </a:r>
            <a:endParaRPr lang="pt-BR" sz="2000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C252E47-F704-8535-A814-8D47CA33E3E7}"/>
              </a:ext>
            </a:extLst>
          </p:cNvPr>
          <p:cNvSpPr txBox="1"/>
          <p:nvPr/>
        </p:nvSpPr>
        <p:spPr>
          <a:xfrm>
            <a:off x="5254906" y="1313452"/>
            <a:ext cx="5966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+mj-lt"/>
              </a:rPr>
              <a:t>FONTES</a:t>
            </a:r>
            <a:endParaRPr lang="pt-BR" sz="2000" b="1" dirty="0"/>
          </a:p>
          <a:p>
            <a:endParaRPr lang="pt-BR" sz="2000" b="1" dirty="0"/>
          </a:p>
          <a:p>
            <a:r>
              <a:rPr lang="pt-BR" sz="2000" b="1" dirty="0"/>
              <a:t>Franklin </a:t>
            </a:r>
            <a:r>
              <a:rPr lang="pt-BR" sz="2000" b="1" dirty="0" err="1"/>
              <a:t>Gothic</a:t>
            </a:r>
            <a:endParaRPr lang="pt-BR" sz="2000" b="1" dirty="0"/>
          </a:p>
          <a:p>
            <a:r>
              <a:rPr lang="pt-BR" sz="2000" dirty="0"/>
              <a:t>(https://br.maisfontes.com/</a:t>
            </a:r>
            <a:r>
              <a:rPr lang="pt-BR" sz="2000" dirty="0" err="1"/>
              <a:t>franklin-gothic-demi-cond.fonte</a:t>
            </a:r>
            <a:r>
              <a:rPr lang="pt-BR" sz="2000" dirty="0"/>
              <a:t>)</a:t>
            </a:r>
          </a:p>
          <a:p>
            <a:endParaRPr lang="pt-BR" sz="2000" dirty="0"/>
          </a:p>
          <a:p>
            <a:r>
              <a:rPr lang="pt-BR" sz="2000" b="1" dirty="0" err="1"/>
              <a:t>Quicksand</a:t>
            </a:r>
            <a:r>
              <a:rPr lang="pt-BR" sz="2000" b="1" dirty="0"/>
              <a:t> </a:t>
            </a:r>
            <a:r>
              <a:rPr lang="pt-BR" sz="2000" dirty="0"/>
              <a:t>(https://fonts.google.com/</a:t>
            </a:r>
            <a:r>
              <a:rPr lang="pt-BR" sz="2000" dirty="0" err="1"/>
              <a:t>specimen</a:t>
            </a:r>
            <a:r>
              <a:rPr lang="pt-BR" sz="2000" dirty="0"/>
              <a:t>/</a:t>
            </a:r>
            <a:r>
              <a:rPr lang="pt-BR" sz="2000" dirty="0" err="1"/>
              <a:t>Quicksand</a:t>
            </a:r>
            <a:r>
              <a:rPr lang="pt-BR" sz="2000" dirty="0"/>
              <a:t>)</a:t>
            </a:r>
          </a:p>
          <a:p>
            <a:endParaRPr lang="pt-BR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latin typeface="+mj-lt"/>
              </a:rPr>
              <a:t>CORES</a:t>
            </a:r>
            <a:endParaRPr lang="pt-BR" sz="2000" dirty="0"/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C3AA7478-9A81-A474-F9CC-1738F26279F7}"/>
              </a:ext>
            </a:extLst>
          </p:cNvPr>
          <p:cNvSpPr/>
          <p:nvPr/>
        </p:nvSpPr>
        <p:spPr>
          <a:xfrm>
            <a:off x="5446188" y="4929990"/>
            <a:ext cx="955245" cy="955245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87" name="Retângulo: Cantos Arredondados 86">
            <a:extLst>
              <a:ext uri="{FF2B5EF4-FFF2-40B4-BE49-F238E27FC236}">
                <a16:creationId xmlns:a16="http://schemas.microsoft.com/office/drawing/2014/main" id="{D45EAC8C-849E-D52B-98B3-165174BD6BBB}"/>
              </a:ext>
            </a:extLst>
          </p:cNvPr>
          <p:cNvSpPr/>
          <p:nvPr/>
        </p:nvSpPr>
        <p:spPr>
          <a:xfrm>
            <a:off x="6662863" y="4929990"/>
            <a:ext cx="955245" cy="955245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C4AA377E-5336-5D75-AF09-283D4B31408A}"/>
              </a:ext>
            </a:extLst>
          </p:cNvPr>
          <p:cNvSpPr/>
          <p:nvPr/>
        </p:nvSpPr>
        <p:spPr>
          <a:xfrm>
            <a:off x="7837320" y="4929990"/>
            <a:ext cx="955245" cy="955245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D6EE0261-F6F8-141C-FFC3-F0A2624E6DDB}"/>
              </a:ext>
            </a:extLst>
          </p:cNvPr>
          <p:cNvSpPr/>
          <p:nvPr/>
        </p:nvSpPr>
        <p:spPr>
          <a:xfrm>
            <a:off x="9053996" y="4929990"/>
            <a:ext cx="955245" cy="95524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8408A6FE-7712-EA56-C856-E20F60D26F0D}"/>
              </a:ext>
            </a:extLst>
          </p:cNvPr>
          <p:cNvSpPr txBox="1"/>
          <p:nvPr/>
        </p:nvSpPr>
        <p:spPr>
          <a:xfrm>
            <a:off x="5365856" y="5269566"/>
            <a:ext cx="111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#bc7b77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7182497D-5A11-F9C0-357A-58535F3D8E7C}"/>
              </a:ext>
            </a:extLst>
          </p:cNvPr>
          <p:cNvSpPr txBox="1"/>
          <p:nvPr/>
        </p:nvSpPr>
        <p:spPr>
          <a:xfrm>
            <a:off x="6690212" y="5269566"/>
            <a:ext cx="934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#cd9b9d</a:t>
            </a:r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0CF004CA-0FE3-63B7-25A2-84B58552C380}"/>
              </a:ext>
            </a:extLst>
          </p:cNvPr>
          <p:cNvSpPr txBox="1"/>
          <p:nvPr/>
        </p:nvSpPr>
        <p:spPr>
          <a:xfrm>
            <a:off x="7864778" y="5269566"/>
            <a:ext cx="932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#dbc7c9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798EBA40-9C56-88D4-6A13-DE86A064075E}"/>
              </a:ext>
            </a:extLst>
          </p:cNvPr>
          <p:cNvSpPr txBox="1"/>
          <p:nvPr/>
        </p:nvSpPr>
        <p:spPr>
          <a:xfrm>
            <a:off x="9082325" y="5269566"/>
            <a:ext cx="919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#88a795</a:t>
            </a:r>
          </a:p>
        </p:txBody>
      </p:sp>
      <p:sp>
        <p:nvSpPr>
          <p:cNvPr id="156" name="Retângulo: Cantos Arredondados 155">
            <a:extLst>
              <a:ext uri="{FF2B5EF4-FFF2-40B4-BE49-F238E27FC236}">
                <a16:creationId xmlns:a16="http://schemas.microsoft.com/office/drawing/2014/main" id="{090CEDE5-E47F-3CA1-2B56-1561DEBBBA4E}"/>
              </a:ext>
            </a:extLst>
          </p:cNvPr>
          <p:cNvSpPr/>
          <p:nvPr/>
        </p:nvSpPr>
        <p:spPr>
          <a:xfrm>
            <a:off x="10265917" y="4929990"/>
            <a:ext cx="955245" cy="955245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EA470483-6EE6-4DF1-74F5-F153FE59E865}"/>
              </a:ext>
            </a:extLst>
          </p:cNvPr>
          <p:cNvSpPr txBox="1"/>
          <p:nvPr/>
        </p:nvSpPr>
        <p:spPr>
          <a:xfrm>
            <a:off x="10176173" y="5269566"/>
            <a:ext cx="115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#aaaba8</a:t>
            </a:r>
          </a:p>
        </p:txBody>
      </p:sp>
    </p:spTree>
    <p:extLst>
      <p:ext uri="{BB962C8B-B14F-4D97-AF65-F5344CB8AC3E}">
        <p14:creationId xmlns:p14="http://schemas.microsoft.com/office/powerpoint/2010/main" val="140501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Mulher em pé posando para foto&#10;&#10;Descrição gerada automaticamente">
            <a:extLst>
              <a:ext uri="{FF2B5EF4-FFF2-40B4-BE49-F238E27FC236}">
                <a16:creationId xmlns:a16="http://schemas.microsoft.com/office/drawing/2014/main" id="{0CE52731-CA49-5C61-1834-16E1DA8A1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21116" r="35607"/>
          <a:stretch/>
        </p:blipFill>
        <p:spPr>
          <a:xfrm>
            <a:off x="8923725" y="0"/>
            <a:ext cx="326827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1ECB5C8-F289-8639-A10B-821EB3006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687" y="1669003"/>
            <a:ext cx="4699247" cy="1800023"/>
          </a:xfrm>
        </p:spPr>
        <p:txBody>
          <a:bodyPr>
            <a:noAutofit/>
          </a:bodyPr>
          <a:lstStyle/>
          <a:p>
            <a:r>
              <a:rPr lang="pt-BR" sz="11500" dirty="0">
                <a:solidFill>
                  <a:schemeClr val="accent1"/>
                </a:solidFill>
              </a:rPr>
              <a:t>MINHA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97702CE-FF4E-305F-9250-0C9C66969FD7}"/>
              </a:ext>
            </a:extLst>
          </p:cNvPr>
          <p:cNvSpPr txBox="1">
            <a:spLocks/>
          </p:cNvSpPr>
          <p:nvPr/>
        </p:nvSpPr>
        <p:spPr>
          <a:xfrm>
            <a:off x="1473493" y="2528988"/>
            <a:ext cx="4699247" cy="1800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500" dirty="0">
                <a:ln>
                  <a:solidFill>
                    <a:schemeClr val="accent1"/>
                  </a:solidFill>
                </a:ln>
                <a:noFill/>
              </a:rPr>
              <a:t>MARCA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25772A-81F5-43DE-BC70-A84A9D19F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912" y="4231151"/>
            <a:ext cx="4699247" cy="565052"/>
          </a:xfrm>
        </p:spPr>
        <p:txBody>
          <a:bodyPr anchor="ctr">
            <a:noAutofit/>
          </a:bodyPr>
          <a:lstStyle/>
          <a:p>
            <a:r>
              <a:rPr lang="pt-BR" sz="2000" spc="600" dirty="0">
                <a:solidFill>
                  <a:schemeClr val="accent4"/>
                </a:solidFill>
              </a:rPr>
              <a:t>― MÍDIA KIT ―</a:t>
            </a:r>
          </a:p>
          <a:p>
            <a:r>
              <a:rPr lang="pt-BR" sz="2000" spc="600" dirty="0">
                <a:solidFill>
                  <a:schemeClr val="accent4"/>
                </a:solidFill>
              </a:rPr>
              <a:t>2022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804501-B6B6-97C4-5A87-04623232B473}"/>
              </a:ext>
            </a:extLst>
          </p:cNvPr>
          <p:cNvSpPr txBox="1"/>
          <p:nvPr/>
        </p:nvSpPr>
        <p:spPr>
          <a:xfrm>
            <a:off x="2039213" y="6166563"/>
            <a:ext cx="142218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1400" dirty="0">
                <a:solidFill>
                  <a:schemeClr val="accent5"/>
                </a:solidFill>
              </a:rPr>
              <a:t>MINHA MARCA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C78FA0D-5B2D-6E3E-02D0-09EACEEB2341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461397" y="6320452"/>
            <a:ext cx="510053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471C0E4D-78EB-E9C5-D043-CDF5214C21B0}"/>
              </a:ext>
            </a:extLst>
          </p:cNvPr>
          <p:cNvSpPr/>
          <p:nvPr/>
        </p:nvSpPr>
        <p:spPr>
          <a:xfrm rot="10800000">
            <a:off x="8923723" y="-2"/>
            <a:ext cx="3268275" cy="6858002"/>
          </a:xfrm>
          <a:prstGeom prst="rect">
            <a:avLst/>
          </a:prstGeom>
          <a:gradFill flip="none" rotWithShape="1">
            <a:gsLst>
              <a:gs pos="0">
                <a:srgbClr val="EEEEEE"/>
              </a:gs>
              <a:gs pos="100000">
                <a:srgbClr val="EEEEE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Mulher com cabelos longos&#10;&#10;Descrição gerada automaticamente">
            <a:extLst>
              <a:ext uri="{FF2B5EF4-FFF2-40B4-BE49-F238E27FC236}">
                <a16:creationId xmlns:a16="http://schemas.microsoft.com/office/drawing/2014/main" id="{01AEFA2E-3EB0-EC41-51BC-5C1F354AE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1" t="18511" r="11714"/>
          <a:stretch/>
        </p:blipFill>
        <p:spPr>
          <a:xfrm>
            <a:off x="6644393" y="486748"/>
            <a:ext cx="4033520" cy="5884504"/>
          </a:xfrm>
          <a:prstGeom prst="rect">
            <a:avLst/>
          </a:prstGeom>
          <a:effectLst/>
        </p:spPr>
      </p:pic>
      <p:pic>
        <p:nvPicPr>
          <p:cNvPr id="54" name="Imagem 53" descr="Uma imagem contendo flor&#10;&#10;Descrição gerada automaticamente">
            <a:extLst>
              <a:ext uri="{FF2B5EF4-FFF2-40B4-BE49-F238E27FC236}">
                <a16:creationId xmlns:a16="http://schemas.microsoft.com/office/drawing/2014/main" id="{D7357923-4A31-93E7-B6E1-DDEDFF86F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9" y="4329011"/>
            <a:ext cx="1524347" cy="2642202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6" name="Imagem 55" descr="Padrão do plano de fundo&#10;&#10;Descrição gerada automaticamente">
            <a:extLst>
              <a:ext uri="{FF2B5EF4-FFF2-40B4-BE49-F238E27FC236}">
                <a16:creationId xmlns:a16="http://schemas.microsoft.com/office/drawing/2014/main" id="{D3558B1A-4BFD-8515-73D4-DEBD1352B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77" y="-506007"/>
            <a:ext cx="3164488" cy="3389127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98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08984 2.96296E-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07252 0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3B5F2-CB6F-407B-65BB-971A8F45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4" y="657226"/>
            <a:ext cx="3429596" cy="847484"/>
          </a:xfrm>
        </p:spPr>
        <p:txBody>
          <a:bodyPr>
            <a:noAutofit/>
          </a:bodyPr>
          <a:lstStyle/>
          <a:p>
            <a:r>
              <a:rPr lang="pt-BR" dirty="0">
                <a:ln>
                  <a:solidFill>
                    <a:schemeClr val="accent1"/>
                  </a:solidFill>
                </a:ln>
                <a:noFill/>
              </a:rPr>
              <a:t>SOBRE</a:t>
            </a:r>
            <a:r>
              <a:rPr lang="pt-BR" dirty="0">
                <a:solidFill>
                  <a:schemeClr val="accent1"/>
                </a:solidFill>
              </a:rPr>
              <a:t> MIM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AB8855-67F4-3A12-7A70-C6078F62C4D0}"/>
              </a:ext>
            </a:extLst>
          </p:cNvPr>
          <p:cNvSpPr txBox="1"/>
          <p:nvPr/>
        </p:nvSpPr>
        <p:spPr>
          <a:xfrm>
            <a:off x="658814" y="1504710"/>
            <a:ext cx="43298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dirty="0"/>
          </a:p>
          <a:p>
            <a:r>
              <a:rPr lang="pt-BR" dirty="0"/>
              <a:t>Nunc viverra imperdiet enim. Fusce est. Vivamus a </a:t>
            </a:r>
            <a:r>
              <a:rPr lang="pt-BR" dirty="0" err="1"/>
              <a:t>tellus</a:t>
            </a:r>
            <a:r>
              <a:rPr lang="pt-BR" dirty="0"/>
              <a:t>.</a:t>
            </a:r>
          </a:p>
        </p:txBody>
      </p:sp>
      <p:pic>
        <p:nvPicPr>
          <p:cNvPr id="11" name="Gráfico 10" descr="Um Lírio">
            <a:extLst>
              <a:ext uri="{FF2B5EF4-FFF2-40B4-BE49-F238E27FC236}">
                <a16:creationId xmlns:a16="http://schemas.microsoft.com/office/drawing/2014/main" id="{2DE7CEA5-EFAA-DEF5-086B-25911B168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1774" y="4719321"/>
            <a:ext cx="2411306" cy="2411306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7E09D8B-8F84-4ED8-A056-2689A424A688}"/>
              </a:ext>
            </a:extLst>
          </p:cNvPr>
          <p:cNvGrpSpPr/>
          <p:nvPr/>
        </p:nvGrpSpPr>
        <p:grpSpPr>
          <a:xfrm>
            <a:off x="5336280" y="0"/>
            <a:ext cx="6859193" cy="6858000"/>
            <a:chOff x="8090825" y="0"/>
            <a:chExt cx="4104647" cy="4103933"/>
          </a:xfrm>
        </p:grpSpPr>
        <p:pic>
          <p:nvPicPr>
            <p:cNvPr id="13" name="Imagem 12" descr="Mulher com cabelos longos&#10;&#10;Descrição gerada automaticamente">
              <a:extLst>
                <a:ext uri="{FF2B5EF4-FFF2-40B4-BE49-F238E27FC236}">
                  <a16:creationId xmlns:a16="http://schemas.microsoft.com/office/drawing/2014/main" id="{8ED7D8AB-C006-1E6A-B847-E9DAACAF3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55" b="16655"/>
            <a:stretch/>
          </p:blipFill>
          <p:spPr>
            <a:xfrm>
              <a:off x="10143862" y="356"/>
              <a:ext cx="2051610" cy="2051610"/>
            </a:xfrm>
            <a:prstGeom prst="rect">
              <a:avLst/>
            </a:prstGeom>
          </p:spPr>
        </p:pic>
        <p:pic>
          <p:nvPicPr>
            <p:cNvPr id="15" name="Imagem 14" descr="Mulher com cabelos longos&#10;&#10;Descrição gerada automaticamente">
              <a:extLst>
                <a:ext uri="{FF2B5EF4-FFF2-40B4-BE49-F238E27FC236}">
                  <a16:creationId xmlns:a16="http://schemas.microsoft.com/office/drawing/2014/main" id="{03477691-C2EE-8397-55DD-1A906D005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44" b="16644"/>
            <a:stretch/>
          </p:blipFill>
          <p:spPr>
            <a:xfrm>
              <a:off x="8090825" y="0"/>
              <a:ext cx="2052323" cy="2052323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74729C2-7DAA-A7F3-BE9E-C25AF53AF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75" b="9735"/>
            <a:stretch/>
          </p:blipFill>
          <p:spPr>
            <a:xfrm>
              <a:off x="10143862" y="2051966"/>
              <a:ext cx="2051610" cy="2051610"/>
            </a:xfrm>
            <a:prstGeom prst="rect">
              <a:avLst/>
            </a:prstGeom>
          </p:spPr>
        </p:pic>
        <p:pic>
          <p:nvPicPr>
            <p:cNvPr id="19" name="Imagem 18" descr="Mulher com os braços abertos&#10;&#10;Descrição gerada automaticamente com confiança média">
              <a:extLst>
                <a:ext uri="{FF2B5EF4-FFF2-40B4-BE49-F238E27FC236}">
                  <a16:creationId xmlns:a16="http://schemas.microsoft.com/office/drawing/2014/main" id="{7EE12798-C6C9-4927-AB86-28448705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01" b="12087"/>
            <a:stretch/>
          </p:blipFill>
          <p:spPr>
            <a:xfrm>
              <a:off x="8091182" y="2051610"/>
              <a:ext cx="2052323" cy="2052323"/>
            </a:xfrm>
            <a:prstGeom prst="rect">
              <a:avLst/>
            </a:prstGeom>
          </p:spPr>
        </p:pic>
      </p:grpSp>
      <p:pic>
        <p:nvPicPr>
          <p:cNvPr id="9" name="Imagem 8" descr="Mulher com a mão no ar&#10;&#10;Descrição gerada automaticamente com confiança média">
            <a:extLst>
              <a:ext uri="{FF2B5EF4-FFF2-40B4-BE49-F238E27FC236}">
                <a16:creationId xmlns:a16="http://schemas.microsoft.com/office/drawing/2014/main" id="{DD8F2EA2-BA0F-A0DB-0ACF-E13B11C1F2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10" t="2283" r="15610" b="2009"/>
          <a:stretch/>
        </p:blipFill>
        <p:spPr>
          <a:xfrm>
            <a:off x="7468104" y="729183"/>
            <a:ext cx="2596141" cy="5415134"/>
          </a:xfrm>
          <a:prstGeom prst="rect">
            <a:avLst/>
          </a:prstGeom>
        </p:spPr>
      </p:pic>
      <p:pic>
        <p:nvPicPr>
          <p:cNvPr id="1028" name="Picture 4" descr="Samsung Phone Transparent - Free image on Pixabay">
            <a:extLst>
              <a:ext uri="{FF2B5EF4-FFF2-40B4-BE49-F238E27FC236}">
                <a16:creationId xmlns:a16="http://schemas.microsoft.com/office/drawing/2014/main" id="{483BB412-13A8-0DA1-4EDD-444DA29C2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3" t="9583" r="40083" b="5481"/>
          <a:stretch/>
        </p:blipFill>
        <p:spPr bwMode="auto">
          <a:xfrm>
            <a:off x="7299570" y="393540"/>
            <a:ext cx="2933210" cy="607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27B75595-1F39-23E6-C46F-A13BD7C001A9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22" y="5400040"/>
            <a:ext cx="532484" cy="532482"/>
          </a:xfrm>
          <a:prstGeom prst="ellipse">
            <a:avLst/>
          </a:prstGeom>
          <a:ln>
            <a:solidFill>
              <a:schemeClr val="accent5"/>
            </a:solidFill>
          </a:ln>
        </p:spPr>
      </p:pic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6A5BBFB3-A9F9-B6F0-BF56-B2A4679DE537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56" y="5400040"/>
            <a:ext cx="535032" cy="532482"/>
          </a:xfrm>
          <a:prstGeom prst="ellipse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447B22DD-EF35-7587-706E-2EE35D17E78C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89" y="5400040"/>
            <a:ext cx="532484" cy="532482"/>
          </a:xfrm>
          <a:prstGeom prst="ellipse">
            <a:avLst/>
          </a:prstGeom>
          <a:ln>
            <a:solidFill>
              <a:schemeClr val="accent5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B2878EA-D093-0581-76E8-405213635D20}"/>
              </a:ext>
            </a:extLst>
          </p:cNvPr>
          <p:cNvSpPr txBox="1"/>
          <p:nvPr/>
        </p:nvSpPr>
        <p:spPr>
          <a:xfrm rot="20079868">
            <a:off x="7611685" y="4876059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i="1" dirty="0">
                <a:solidFill>
                  <a:schemeClr val="bg1"/>
                </a:solidFill>
                <a:latin typeface="Charlotte" panose="02000500000000000000" pitchFamily="2" charset="0"/>
              </a:rPr>
              <a:t>LuanaSilva</a:t>
            </a:r>
          </a:p>
        </p:txBody>
      </p:sp>
      <p:pic>
        <p:nvPicPr>
          <p:cNvPr id="1060" name="Imagem 1059" descr="Desenho de uma planta&#10;&#10;Descrição gerada automaticamente com confiança média">
            <a:extLst>
              <a:ext uri="{FF2B5EF4-FFF2-40B4-BE49-F238E27FC236}">
                <a16:creationId xmlns:a16="http://schemas.microsoft.com/office/drawing/2014/main" id="{543DCA65-1952-C64A-F6CE-A8B1F0C2B7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11167328" y="-287529"/>
            <a:ext cx="1105152" cy="2629499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62" name="Imagem 1061" descr="Uma imagem contendo flor&#10;&#10;Descrição gerada automaticamente">
            <a:extLst>
              <a:ext uri="{FF2B5EF4-FFF2-40B4-BE49-F238E27FC236}">
                <a16:creationId xmlns:a16="http://schemas.microsoft.com/office/drawing/2014/main" id="{0C66B5B2-6A9A-ADCF-5B36-B53AB7BBF6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929" y="4603873"/>
            <a:ext cx="1524347" cy="2642202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8982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4DBFE0F-B3AA-DDAD-A8AC-E67ACDE4830B}"/>
              </a:ext>
            </a:extLst>
          </p:cNvPr>
          <p:cNvSpPr/>
          <p:nvPr/>
        </p:nvSpPr>
        <p:spPr>
          <a:xfrm>
            <a:off x="6095010" y="0"/>
            <a:ext cx="609699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5" name="Imagem 84" descr="Mulher com cabelos longos&#10;&#10;Descrição gerada automaticamente">
            <a:extLst>
              <a:ext uri="{FF2B5EF4-FFF2-40B4-BE49-F238E27FC236}">
                <a16:creationId xmlns:a16="http://schemas.microsoft.com/office/drawing/2014/main" id="{65ED62E2-CEB2-66B8-A82B-52232784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23" y="0"/>
            <a:ext cx="4575177" cy="6858000"/>
          </a:xfrm>
          <a:prstGeom prst="rect">
            <a:avLst/>
          </a:prstGeom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A3B64DD0-C4FA-6A0F-4A65-62D6F6B27F84}"/>
              </a:ext>
            </a:extLst>
          </p:cNvPr>
          <p:cNvSpPr/>
          <p:nvPr/>
        </p:nvSpPr>
        <p:spPr>
          <a:xfrm>
            <a:off x="7616823" y="0"/>
            <a:ext cx="4575178" cy="6858000"/>
          </a:xfrm>
          <a:prstGeom prst="rect">
            <a:avLst/>
          </a:prstGeom>
          <a:gradFill flip="none" rotWithShape="1">
            <a:gsLst>
              <a:gs pos="11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570E24-6917-C481-FBDB-6DBE3BBD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89220" y="3005258"/>
            <a:ext cx="5543550" cy="847484"/>
          </a:xfrm>
          <a:noFill/>
          <a:ln>
            <a:noFill/>
          </a:ln>
        </p:spPr>
        <p:txBody>
          <a:bodyPr/>
          <a:lstStyle/>
          <a:p>
            <a:r>
              <a:rPr lang="pt-BR" dirty="0">
                <a:ln>
                  <a:solidFill>
                    <a:schemeClr val="accent1"/>
                  </a:solidFill>
                </a:ln>
                <a:noFill/>
              </a:rPr>
              <a:t>MEUS</a:t>
            </a:r>
            <a:r>
              <a:rPr lang="pt-BR" dirty="0">
                <a:solidFill>
                  <a:schemeClr val="accent1"/>
                </a:solidFill>
              </a:rPr>
              <a:t> NÚMEROS</a:t>
            </a:r>
          </a:p>
        </p:txBody>
      </p:sp>
      <p:pic>
        <p:nvPicPr>
          <p:cNvPr id="6" name="Imagem 5" descr="Mulher em pé posando para foto&#10;&#10;Descrição gerada automaticamente">
            <a:extLst>
              <a:ext uri="{FF2B5EF4-FFF2-40B4-BE49-F238E27FC236}">
                <a16:creationId xmlns:a16="http://schemas.microsoft.com/office/drawing/2014/main" id="{C9AB5651-9E7D-5BCC-64B0-37B997D95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60" t="7298" r="17368" b="7298"/>
          <a:stretch/>
        </p:blipFill>
        <p:spPr>
          <a:xfrm>
            <a:off x="2501404" y="620781"/>
            <a:ext cx="2697023" cy="5616438"/>
          </a:xfrm>
          <a:prstGeom prst="roundRect">
            <a:avLst>
              <a:gd name="adj" fmla="val 10576"/>
            </a:avLst>
          </a:prstGeom>
        </p:spPr>
      </p:pic>
      <p:pic>
        <p:nvPicPr>
          <p:cNvPr id="5" name="Picture 4" descr="Samsung Phone Transparent - Free image on Pixabay">
            <a:extLst>
              <a:ext uri="{FF2B5EF4-FFF2-40B4-BE49-F238E27FC236}">
                <a16:creationId xmlns:a16="http://schemas.microsoft.com/office/drawing/2014/main" id="{3EDBD922-B4BB-AE84-9BE5-E725532B5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3" t="9583" r="40083" b="5481"/>
          <a:stretch/>
        </p:blipFill>
        <p:spPr bwMode="auto">
          <a:xfrm>
            <a:off x="2377563" y="393540"/>
            <a:ext cx="2933210" cy="607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EAE666E-C762-007E-9362-FD23A05E3AC9}"/>
              </a:ext>
            </a:extLst>
          </p:cNvPr>
          <p:cNvGrpSpPr/>
          <p:nvPr/>
        </p:nvGrpSpPr>
        <p:grpSpPr>
          <a:xfrm>
            <a:off x="6588991" y="901210"/>
            <a:ext cx="1935145" cy="1480034"/>
            <a:chOff x="6588991" y="901210"/>
            <a:chExt cx="1935145" cy="1480034"/>
          </a:xfrm>
        </p:grpSpPr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91C7671D-B008-BE5F-3E28-CBF15AD4B2F4}"/>
                </a:ext>
              </a:extLst>
            </p:cNvPr>
            <p:cNvSpPr/>
            <p:nvPr/>
          </p:nvSpPr>
          <p:spPr>
            <a:xfrm>
              <a:off x="6922389" y="2095242"/>
              <a:ext cx="1268348" cy="2860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68EE690B-26BB-43D1-55AD-5EE310AFD15E}"/>
                </a:ext>
              </a:extLst>
            </p:cNvPr>
            <p:cNvSpPr/>
            <p:nvPr/>
          </p:nvSpPr>
          <p:spPr>
            <a:xfrm>
              <a:off x="7191247" y="901210"/>
              <a:ext cx="730632" cy="73063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2" name="Imagem 71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7B2816CE-DFF1-5F4C-2937-D0E949E18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523" y="948009"/>
              <a:ext cx="640081" cy="637033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B8B2B02-6DCA-209F-7DEC-CF962B9E4A37}"/>
                </a:ext>
              </a:extLst>
            </p:cNvPr>
            <p:cNvSpPr txBox="1"/>
            <p:nvPr/>
          </p:nvSpPr>
          <p:spPr>
            <a:xfrm>
              <a:off x="6588991" y="1550834"/>
              <a:ext cx="19351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1.234.567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13793EF-ABBB-FEBD-A153-EFE2EFAA1435}"/>
                </a:ext>
              </a:extLst>
            </p:cNvPr>
            <p:cNvSpPr txBox="1"/>
            <p:nvPr/>
          </p:nvSpPr>
          <p:spPr>
            <a:xfrm>
              <a:off x="7057068" y="2076105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seguidores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38B9688-47BB-E366-C76A-A7A7A09AC813}"/>
              </a:ext>
            </a:extLst>
          </p:cNvPr>
          <p:cNvGrpSpPr/>
          <p:nvPr/>
        </p:nvGrpSpPr>
        <p:grpSpPr>
          <a:xfrm>
            <a:off x="9134864" y="901210"/>
            <a:ext cx="1935145" cy="1480034"/>
            <a:chOff x="9134864" y="901210"/>
            <a:chExt cx="1935145" cy="1480034"/>
          </a:xfrm>
        </p:grpSpPr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12648A17-E072-6D4D-6552-CA447591700A}"/>
                </a:ext>
              </a:extLst>
            </p:cNvPr>
            <p:cNvSpPr/>
            <p:nvPr/>
          </p:nvSpPr>
          <p:spPr>
            <a:xfrm>
              <a:off x="9438368" y="2095242"/>
              <a:ext cx="1268348" cy="2860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1F4EA31C-759D-CF9D-327F-3C6129EE6BCD}"/>
                </a:ext>
              </a:extLst>
            </p:cNvPr>
            <p:cNvSpPr/>
            <p:nvPr/>
          </p:nvSpPr>
          <p:spPr>
            <a:xfrm>
              <a:off x="9708750" y="901210"/>
              <a:ext cx="730632" cy="73063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1" name="Imagem 70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D85EE4B2-97FC-04C6-8AFF-91815A74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4026" y="948008"/>
              <a:ext cx="637033" cy="637033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55D7A93-73B4-F1CD-DA34-B367C84B05A4}"/>
                </a:ext>
              </a:extLst>
            </p:cNvPr>
            <p:cNvSpPr txBox="1"/>
            <p:nvPr/>
          </p:nvSpPr>
          <p:spPr>
            <a:xfrm>
              <a:off x="9134864" y="1550834"/>
              <a:ext cx="19351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1.234.567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E3AF161-7B35-3A0F-4598-BBB1E35122EB}"/>
                </a:ext>
              </a:extLst>
            </p:cNvPr>
            <p:cNvSpPr txBox="1"/>
            <p:nvPr/>
          </p:nvSpPr>
          <p:spPr>
            <a:xfrm>
              <a:off x="9602941" y="2076105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seguidores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AB25CF0-B24F-6CC0-9AAF-5221BD25631B}"/>
              </a:ext>
            </a:extLst>
          </p:cNvPr>
          <p:cNvGrpSpPr/>
          <p:nvPr/>
        </p:nvGrpSpPr>
        <p:grpSpPr>
          <a:xfrm>
            <a:off x="6588991" y="2611305"/>
            <a:ext cx="1935145" cy="1499732"/>
            <a:chOff x="6588991" y="2611305"/>
            <a:chExt cx="1935145" cy="1499732"/>
          </a:xfrm>
        </p:grpSpPr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BB8D236B-E3EB-F2EE-1FBF-267E25A1499E}"/>
                </a:ext>
              </a:extLst>
            </p:cNvPr>
            <p:cNvSpPr/>
            <p:nvPr/>
          </p:nvSpPr>
          <p:spPr>
            <a:xfrm>
              <a:off x="6913880" y="3825035"/>
              <a:ext cx="1268348" cy="2860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7B0CFF3-A497-BE74-D9EA-FE743DDA3B29}"/>
                </a:ext>
              </a:extLst>
            </p:cNvPr>
            <p:cNvSpPr/>
            <p:nvPr/>
          </p:nvSpPr>
          <p:spPr>
            <a:xfrm>
              <a:off x="7182739" y="2611305"/>
              <a:ext cx="730632" cy="73063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5" name="Imagem 74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69698F3F-0FD9-FD73-E69D-A22C1C953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539" y="2658104"/>
              <a:ext cx="637033" cy="637033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AD1570E-1707-6078-FBC1-B98990E8C353}"/>
                </a:ext>
              </a:extLst>
            </p:cNvPr>
            <p:cNvSpPr txBox="1"/>
            <p:nvPr/>
          </p:nvSpPr>
          <p:spPr>
            <a:xfrm>
              <a:off x="6588991" y="3288967"/>
              <a:ext cx="19351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1.234.567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3A75B2D-8189-8B68-DA64-5ACD4491DBA3}"/>
                </a:ext>
              </a:extLst>
            </p:cNvPr>
            <p:cNvSpPr txBox="1"/>
            <p:nvPr/>
          </p:nvSpPr>
          <p:spPr>
            <a:xfrm>
              <a:off x="7057068" y="3814238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seguidores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D7D9FD4-A9C9-53EE-4AF2-82B17FB6CF88}"/>
              </a:ext>
            </a:extLst>
          </p:cNvPr>
          <p:cNvGrpSpPr/>
          <p:nvPr/>
        </p:nvGrpSpPr>
        <p:grpSpPr>
          <a:xfrm>
            <a:off x="9134864" y="2611305"/>
            <a:ext cx="1935145" cy="1499732"/>
            <a:chOff x="9134864" y="2611305"/>
            <a:chExt cx="1935145" cy="1499732"/>
          </a:xfrm>
        </p:grpSpPr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4ADBDCCD-A535-D28B-83CB-8812CC4A6349}"/>
                </a:ext>
              </a:extLst>
            </p:cNvPr>
            <p:cNvSpPr/>
            <p:nvPr/>
          </p:nvSpPr>
          <p:spPr>
            <a:xfrm>
              <a:off x="9438368" y="3825035"/>
              <a:ext cx="1268348" cy="2860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3B71E18-64EC-CF40-1715-F82AA984ED33}"/>
                </a:ext>
              </a:extLst>
            </p:cNvPr>
            <p:cNvSpPr/>
            <p:nvPr/>
          </p:nvSpPr>
          <p:spPr>
            <a:xfrm>
              <a:off x="9708750" y="2611305"/>
              <a:ext cx="730632" cy="73063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6" name="Imagem 75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F0DAF54D-3DF7-E80E-8F4C-C7F9B90F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4026" y="2658104"/>
              <a:ext cx="637033" cy="63703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CC43419-3747-DD45-DF2A-F00E0CCBF8EC}"/>
                </a:ext>
              </a:extLst>
            </p:cNvPr>
            <p:cNvSpPr txBox="1"/>
            <p:nvPr/>
          </p:nvSpPr>
          <p:spPr>
            <a:xfrm>
              <a:off x="9134864" y="3288967"/>
              <a:ext cx="19351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1.234.567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3AF6014-705F-2FEB-DB21-E0C8A653EB7B}"/>
                </a:ext>
              </a:extLst>
            </p:cNvPr>
            <p:cNvSpPr txBox="1"/>
            <p:nvPr/>
          </p:nvSpPr>
          <p:spPr>
            <a:xfrm>
              <a:off x="9602941" y="3814238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seguidores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B0A02D64-E0B1-033D-DD1A-6C89EBEC11A0}"/>
              </a:ext>
            </a:extLst>
          </p:cNvPr>
          <p:cNvGrpSpPr/>
          <p:nvPr/>
        </p:nvGrpSpPr>
        <p:grpSpPr>
          <a:xfrm>
            <a:off x="6588991" y="4379436"/>
            <a:ext cx="1935145" cy="1471554"/>
            <a:chOff x="6588991" y="4379436"/>
            <a:chExt cx="1935145" cy="1471554"/>
          </a:xfrm>
        </p:grpSpPr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6AEF1A7D-5CD2-9A9B-EF9B-C9452FA2A7FD}"/>
                </a:ext>
              </a:extLst>
            </p:cNvPr>
            <p:cNvSpPr/>
            <p:nvPr/>
          </p:nvSpPr>
          <p:spPr>
            <a:xfrm>
              <a:off x="6913880" y="5564988"/>
              <a:ext cx="1268348" cy="2860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51519CA6-F67B-7834-96BA-C221728ED300}"/>
                </a:ext>
              </a:extLst>
            </p:cNvPr>
            <p:cNvSpPr/>
            <p:nvPr/>
          </p:nvSpPr>
          <p:spPr>
            <a:xfrm>
              <a:off x="7182739" y="4379436"/>
              <a:ext cx="730632" cy="73063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0" name="Imagem 6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B79FD586-0721-C21D-605B-E0AF7A90D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538" y="4426235"/>
              <a:ext cx="637033" cy="63703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E7C6F19-6589-699C-4DD0-7637ECDDA7C9}"/>
                </a:ext>
              </a:extLst>
            </p:cNvPr>
            <p:cNvSpPr txBox="1"/>
            <p:nvPr/>
          </p:nvSpPr>
          <p:spPr>
            <a:xfrm>
              <a:off x="6588991" y="5040557"/>
              <a:ext cx="19351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1.234.567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53E81F6D-96B9-D19F-1A8E-12F558D479DD}"/>
                </a:ext>
              </a:extLst>
            </p:cNvPr>
            <p:cNvSpPr txBox="1"/>
            <p:nvPr/>
          </p:nvSpPr>
          <p:spPr>
            <a:xfrm>
              <a:off x="7057068" y="5565828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seguidores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E69C3DC-5775-0A52-D1A7-F9C8CD068C03}"/>
              </a:ext>
            </a:extLst>
          </p:cNvPr>
          <p:cNvGrpSpPr/>
          <p:nvPr/>
        </p:nvGrpSpPr>
        <p:grpSpPr>
          <a:xfrm>
            <a:off x="9134864" y="4379436"/>
            <a:ext cx="1935145" cy="1471554"/>
            <a:chOff x="9134864" y="4379436"/>
            <a:chExt cx="1935145" cy="1471554"/>
          </a:xfrm>
        </p:grpSpPr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74B1B80B-81B4-B0C3-E991-24706E459375}"/>
                </a:ext>
              </a:extLst>
            </p:cNvPr>
            <p:cNvSpPr/>
            <p:nvPr/>
          </p:nvSpPr>
          <p:spPr>
            <a:xfrm>
              <a:off x="9438368" y="5564988"/>
              <a:ext cx="1268348" cy="2860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BCD5050-C10D-5130-B7A1-085ECF57693A}"/>
                </a:ext>
              </a:extLst>
            </p:cNvPr>
            <p:cNvSpPr/>
            <p:nvPr/>
          </p:nvSpPr>
          <p:spPr>
            <a:xfrm>
              <a:off x="9708750" y="4379436"/>
              <a:ext cx="730632" cy="73063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3" name="Imagem 72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1EE2EC2C-26D9-677E-85B0-9E16D6F47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4026" y="4426235"/>
              <a:ext cx="637033" cy="637033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BCFC21F8-41A7-AC82-00B7-9002057C29EC}"/>
                </a:ext>
              </a:extLst>
            </p:cNvPr>
            <p:cNvSpPr txBox="1"/>
            <p:nvPr/>
          </p:nvSpPr>
          <p:spPr>
            <a:xfrm>
              <a:off x="9134864" y="5040557"/>
              <a:ext cx="19351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1.234.567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419DA29B-5BB0-93AC-89B5-461D7E88E425}"/>
                </a:ext>
              </a:extLst>
            </p:cNvPr>
            <p:cNvSpPr txBox="1"/>
            <p:nvPr/>
          </p:nvSpPr>
          <p:spPr>
            <a:xfrm>
              <a:off x="9602941" y="5565828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seguidores</a:t>
              </a:r>
            </a:p>
          </p:txBody>
        </p:sp>
      </p:grpSp>
      <p:pic>
        <p:nvPicPr>
          <p:cNvPr id="120" name="Imagem 119" descr="Uma imagem contendo flor&#10;&#10;Descrição gerada automaticamente">
            <a:extLst>
              <a:ext uri="{FF2B5EF4-FFF2-40B4-BE49-F238E27FC236}">
                <a16:creationId xmlns:a16="http://schemas.microsoft.com/office/drawing/2014/main" id="{FC33215E-2E63-F0E5-D67F-0AA8B0BE5C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24963" y="-664045"/>
            <a:ext cx="1638673" cy="284544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2" name="Imagem 121" descr="Desenho de uma flor&#10;&#10;Descrição gerada automaticamente com confiança baixa">
            <a:extLst>
              <a:ext uri="{FF2B5EF4-FFF2-40B4-BE49-F238E27FC236}">
                <a16:creationId xmlns:a16="http://schemas.microsoft.com/office/drawing/2014/main" id="{8CF05E3F-4BEE-D804-2250-69EC2B644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04" y="4572745"/>
            <a:ext cx="1130558" cy="2654905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752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9E0D-62BC-A50E-477D-0FC24DD9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n>
                  <a:solidFill>
                    <a:schemeClr val="accent1"/>
                  </a:solidFill>
                </a:ln>
                <a:noFill/>
              </a:rPr>
              <a:t>REDES</a:t>
            </a:r>
            <a:r>
              <a:rPr lang="pt-BR" dirty="0">
                <a:solidFill>
                  <a:schemeClr val="accent1"/>
                </a:solidFill>
              </a:rPr>
              <a:t> SOCIAS</a:t>
            </a:r>
          </a:p>
        </p:txBody>
      </p:sp>
      <p:pic>
        <p:nvPicPr>
          <p:cNvPr id="1028" name="Picture 4" descr="Modeling Agency Website Template for Model Site - MotoCMS">
            <a:extLst>
              <a:ext uri="{FF2B5EF4-FFF2-40B4-BE49-F238E27FC236}">
                <a16:creationId xmlns:a16="http://schemas.microsoft.com/office/drawing/2014/main" id="{CE6DDFF9-FAD0-8933-0419-39D3FA57E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359" y="2262252"/>
            <a:ext cx="5040533" cy="31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aptop Screen Apple Macbook - Free image on Pixabay">
            <a:extLst>
              <a:ext uri="{FF2B5EF4-FFF2-40B4-BE49-F238E27FC236}">
                <a16:creationId xmlns:a16="http://schemas.microsoft.com/office/drawing/2014/main" id="{6424B970-2D04-AB6A-225B-020529A5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1790348"/>
            <a:ext cx="6697884" cy="41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AD7AA4-4880-35B4-A729-207E709207EA}"/>
              </a:ext>
            </a:extLst>
          </p:cNvPr>
          <p:cNvCxnSpPr>
            <a:cxnSpLocks/>
          </p:cNvCxnSpPr>
          <p:nvPr/>
        </p:nvCxnSpPr>
        <p:spPr>
          <a:xfrm>
            <a:off x="7477246" y="3774091"/>
            <a:ext cx="3865944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A6379F3-6296-EE8A-AD51-E3E369967F06}"/>
              </a:ext>
            </a:extLst>
          </p:cNvPr>
          <p:cNvGrpSpPr/>
          <p:nvPr/>
        </p:nvGrpSpPr>
        <p:grpSpPr>
          <a:xfrm>
            <a:off x="7587205" y="2196296"/>
            <a:ext cx="3646026" cy="1374301"/>
            <a:chOff x="7587205" y="2196296"/>
            <a:chExt cx="3646026" cy="1374301"/>
          </a:xfrm>
        </p:grpSpPr>
        <p:pic>
          <p:nvPicPr>
            <p:cNvPr id="9" name="Gráfico 8" descr="Web design com preenchimento sólido">
              <a:extLst>
                <a:ext uri="{FF2B5EF4-FFF2-40B4-BE49-F238E27FC236}">
                  <a16:creationId xmlns:a16="http://schemas.microsoft.com/office/drawing/2014/main" id="{FBFE348C-CCFD-DCB0-5805-FD58F157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9053" y="2196296"/>
              <a:ext cx="632214" cy="632214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5BBD70D-C18E-8009-8497-B063F32F3641}"/>
                </a:ext>
              </a:extLst>
            </p:cNvPr>
            <p:cNvSpPr txBox="1"/>
            <p:nvPr/>
          </p:nvSpPr>
          <p:spPr>
            <a:xfrm>
              <a:off x="8488680" y="2459178"/>
              <a:ext cx="1470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+mj-lt"/>
                </a:rPr>
                <a:t>LOREM IPSUM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AA7FB33-87A2-3AF9-C01E-8C784E4994AA}"/>
                </a:ext>
              </a:extLst>
            </p:cNvPr>
            <p:cNvSpPr txBox="1"/>
            <p:nvPr/>
          </p:nvSpPr>
          <p:spPr>
            <a:xfrm>
              <a:off x="7587205" y="2831933"/>
              <a:ext cx="36460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/>
                <a:t>Lorem</a:t>
              </a:r>
              <a:r>
                <a:rPr lang="pt-BR" sz="1400" dirty="0"/>
                <a:t> ipsum </a:t>
              </a:r>
              <a:r>
                <a:rPr lang="pt-BR" sz="1400" dirty="0" err="1"/>
                <a:t>dolor</a:t>
              </a:r>
              <a:r>
                <a:rPr lang="pt-BR" sz="1400" dirty="0"/>
                <a:t>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, </a:t>
              </a:r>
              <a:r>
                <a:rPr lang="pt-BR" sz="1400" dirty="0" err="1"/>
                <a:t>consectetuer</a:t>
              </a:r>
              <a:r>
                <a:rPr lang="pt-BR" sz="1400" dirty="0"/>
                <a:t>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 </a:t>
              </a:r>
              <a:r>
                <a:rPr lang="pt-BR" sz="1400" dirty="0" err="1"/>
                <a:t>Maecenas</a:t>
              </a:r>
              <a:r>
                <a:rPr lang="pt-BR" sz="1400" dirty="0"/>
                <a:t> </a:t>
              </a:r>
              <a:r>
                <a:rPr lang="pt-BR" sz="1400" dirty="0" err="1"/>
                <a:t>porttitor</a:t>
              </a:r>
              <a:r>
                <a:rPr lang="pt-BR" sz="1400" dirty="0"/>
                <a:t> </a:t>
              </a:r>
              <a:r>
                <a:rPr lang="pt-BR" sz="1400" dirty="0" err="1"/>
                <a:t>congue</a:t>
              </a:r>
              <a:r>
                <a:rPr lang="pt-BR" sz="1400" dirty="0"/>
                <a:t> massa. 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15F840-DCEC-5876-2E04-2B825BCC9D3E}"/>
              </a:ext>
            </a:extLst>
          </p:cNvPr>
          <p:cNvGrpSpPr/>
          <p:nvPr/>
        </p:nvGrpSpPr>
        <p:grpSpPr>
          <a:xfrm>
            <a:off x="7587205" y="3977585"/>
            <a:ext cx="3646026" cy="1372589"/>
            <a:chOff x="7587205" y="3977585"/>
            <a:chExt cx="3646026" cy="1372589"/>
          </a:xfrm>
        </p:grpSpPr>
        <p:pic>
          <p:nvPicPr>
            <p:cNvPr id="7" name="Gráfico 6" descr="Gráfico de barras com preenchimento sólido">
              <a:extLst>
                <a:ext uri="{FF2B5EF4-FFF2-40B4-BE49-F238E27FC236}">
                  <a16:creationId xmlns:a16="http://schemas.microsoft.com/office/drawing/2014/main" id="{4A85405F-96DA-940E-FF51-271F19C67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89053" y="3977585"/>
              <a:ext cx="632214" cy="63221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0286B21-3566-155F-9F08-4167174D1CC9}"/>
                </a:ext>
              </a:extLst>
            </p:cNvPr>
            <p:cNvSpPr txBox="1"/>
            <p:nvPr/>
          </p:nvSpPr>
          <p:spPr>
            <a:xfrm>
              <a:off x="8488680" y="4238755"/>
              <a:ext cx="1470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+mj-lt"/>
                </a:rPr>
                <a:t>LOREM IPSUM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BECA68A-4256-0BC6-BBB0-C46A6EA23C10}"/>
                </a:ext>
              </a:extLst>
            </p:cNvPr>
            <p:cNvSpPr txBox="1"/>
            <p:nvPr/>
          </p:nvSpPr>
          <p:spPr>
            <a:xfrm>
              <a:off x="7587205" y="4611510"/>
              <a:ext cx="36460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/>
                <a:t>Fusce</a:t>
              </a:r>
              <a:r>
                <a:rPr lang="pt-BR" sz="1400" dirty="0"/>
                <a:t> </a:t>
              </a:r>
              <a:r>
                <a:rPr lang="pt-BR" sz="1400" dirty="0" err="1"/>
                <a:t>posuere</a:t>
              </a:r>
              <a:r>
                <a:rPr lang="pt-BR" sz="1400" dirty="0"/>
                <a:t>, magna </a:t>
              </a:r>
              <a:r>
                <a:rPr lang="pt-BR" sz="1400" dirty="0" err="1"/>
                <a:t>sed</a:t>
              </a:r>
              <a:r>
                <a:rPr lang="pt-BR" sz="1400" dirty="0"/>
                <a:t> </a:t>
              </a:r>
              <a:r>
                <a:rPr lang="pt-BR" sz="1400" dirty="0" err="1"/>
                <a:t>pulvinar</a:t>
              </a:r>
              <a:r>
                <a:rPr lang="pt-BR" sz="1400" dirty="0"/>
                <a:t> </a:t>
              </a:r>
              <a:r>
                <a:rPr lang="pt-BR" sz="1400" dirty="0" err="1"/>
                <a:t>ultricies</a:t>
              </a:r>
              <a:r>
                <a:rPr lang="pt-BR" sz="1400" dirty="0"/>
                <a:t>, </a:t>
              </a:r>
              <a:r>
                <a:rPr lang="pt-BR" sz="1400" dirty="0" err="1"/>
                <a:t>purus</a:t>
              </a:r>
              <a:r>
                <a:rPr lang="pt-BR" sz="1400" dirty="0"/>
                <a:t> </a:t>
              </a:r>
              <a:r>
                <a:rPr lang="pt-BR" sz="1400" dirty="0" err="1"/>
                <a:t>lectus</a:t>
              </a:r>
              <a:r>
                <a:rPr lang="pt-BR" sz="1400" dirty="0"/>
                <a:t> </a:t>
              </a:r>
              <a:r>
                <a:rPr lang="pt-BR" sz="1400" dirty="0" err="1"/>
                <a:t>malesuada</a:t>
              </a:r>
              <a:r>
                <a:rPr lang="pt-BR" sz="1400" dirty="0"/>
                <a:t> libero,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 </a:t>
              </a:r>
              <a:r>
                <a:rPr lang="pt-BR" sz="1400" dirty="0" err="1"/>
                <a:t>commodo</a:t>
              </a:r>
              <a:r>
                <a:rPr lang="pt-BR" sz="1400" dirty="0"/>
                <a:t> magna </a:t>
              </a:r>
              <a:r>
                <a:rPr lang="pt-BR" sz="1400" dirty="0" err="1"/>
                <a:t>eros</a:t>
              </a:r>
              <a:r>
                <a:rPr lang="pt-BR" sz="1400" dirty="0"/>
                <a:t> quis urna.</a:t>
              </a:r>
            </a:p>
          </p:txBody>
        </p:sp>
      </p:grpSp>
      <p:pic>
        <p:nvPicPr>
          <p:cNvPr id="1062" name="Imagem 1061" descr="Uma imagem contendo flor&#10;&#10;Descrição gerada automaticamente">
            <a:extLst>
              <a:ext uri="{FF2B5EF4-FFF2-40B4-BE49-F238E27FC236}">
                <a16:creationId xmlns:a16="http://schemas.microsoft.com/office/drawing/2014/main" id="{3C0CDD38-40DB-7A46-CE53-CCDB0C7A23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10891623" y="4457274"/>
            <a:ext cx="1638673" cy="2845448"/>
          </a:xfrm>
          <a:prstGeom prst="rect">
            <a:avLst/>
          </a:prstGeom>
          <a:effectLst>
            <a:outerShdw blurRad="63500" dist="254000" dir="2700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66" name="Imagem 1065" descr="Uma imagem contendo flor&#10;&#10;Descrição gerada automaticamente">
            <a:extLst>
              <a:ext uri="{FF2B5EF4-FFF2-40B4-BE49-F238E27FC236}">
                <a16:creationId xmlns:a16="http://schemas.microsoft.com/office/drawing/2014/main" id="{7BCE51A0-8042-726C-036F-A572FE2C8D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48547" y="-269473"/>
            <a:ext cx="1524347" cy="2642202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64" name="Imagem 1063" descr="Desenho de uma flor branca&#10;&#10;Descrição gerada automaticamente com confiança média">
            <a:extLst>
              <a:ext uri="{FF2B5EF4-FFF2-40B4-BE49-F238E27FC236}">
                <a16:creationId xmlns:a16="http://schemas.microsoft.com/office/drawing/2014/main" id="{08615330-063B-34A3-EEF6-54B1B53C72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317" y="5649432"/>
            <a:ext cx="1079746" cy="1067043"/>
          </a:xfrm>
          <a:prstGeom prst="rect">
            <a:avLst/>
          </a:prstGeom>
          <a:effectLst>
            <a:outerShdw blurRad="63500" dist="254000" dir="27000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068" name="Imagem 1067" descr="Desenho de uma flor&#10;&#10;Descrição gerada automaticamente com confiança média">
            <a:extLst>
              <a:ext uri="{FF2B5EF4-FFF2-40B4-BE49-F238E27FC236}">
                <a16:creationId xmlns:a16="http://schemas.microsoft.com/office/drawing/2014/main" id="{FE24A9E3-B4EA-4A3F-3896-3E4B310693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0" y="167960"/>
            <a:ext cx="965420" cy="914608"/>
          </a:xfrm>
          <a:prstGeom prst="rect">
            <a:avLst/>
          </a:prstGeom>
          <a:effectLst>
            <a:outerShdw blurRad="63500" dist="254000" dir="2700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2001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9E0D-62BC-A50E-477D-0FC24DD9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n>
                  <a:solidFill>
                    <a:schemeClr val="accent1"/>
                  </a:solidFill>
                </a:ln>
                <a:noFill/>
              </a:rPr>
              <a:t>REDES</a:t>
            </a:r>
            <a:r>
              <a:rPr lang="pt-BR" dirty="0">
                <a:solidFill>
                  <a:schemeClr val="accent1"/>
                </a:solidFill>
              </a:rPr>
              <a:t> SOCIAS</a:t>
            </a:r>
          </a:p>
        </p:txBody>
      </p:sp>
      <p:pic>
        <p:nvPicPr>
          <p:cNvPr id="2050" name="Picture 2" descr="6 Steps to Create a Perfectly Branded Instagram Bio">
            <a:extLst>
              <a:ext uri="{FF2B5EF4-FFF2-40B4-BE49-F238E27FC236}">
                <a16:creationId xmlns:a16="http://schemas.microsoft.com/office/drawing/2014/main" id="{659C23C5-529B-8022-B76C-F4C62257F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09" y="1737794"/>
            <a:ext cx="1962912" cy="4250515"/>
          </a:xfrm>
          <a:prstGeom prst="roundRect">
            <a:avLst>
              <a:gd name="adj" fmla="val 1511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amsung Phone Transparent - Free image on Pixabay">
            <a:extLst>
              <a:ext uri="{FF2B5EF4-FFF2-40B4-BE49-F238E27FC236}">
                <a16:creationId xmlns:a16="http://schemas.microsoft.com/office/drawing/2014/main" id="{3096255C-F8FF-C4AF-74B6-32A7FC44C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3" t="9583" r="40083" b="5481"/>
          <a:stretch/>
        </p:blipFill>
        <p:spPr bwMode="auto">
          <a:xfrm>
            <a:off x="6001334" y="1637819"/>
            <a:ext cx="2150274" cy="445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8 Best Instagram Analytics Tools (And Metrics to Track)">
            <a:extLst>
              <a:ext uri="{FF2B5EF4-FFF2-40B4-BE49-F238E27FC236}">
                <a16:creationId xmlns:a16="http://schemas.microsoft.com/office/drawing/2014/main" id="{1249D60C-0F3D-ECAF-5499-097C53E7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304" y="1872849"/>
            <a:ext cx="1932932" cy="4115460"/>
          </a:xfrm>
          <a:prstGeom prst="roundRect">
            <a:avLst>
              <a:gd name="adj" fmla="val 84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amsung Phone Transparent - Free image on Pixabay">
            <a:extLst>
              <a:ext uri="{FF2B5EF4-FFF2-40B4-BE49-F238E27FC236}">
                <a16:creationId xmlns:a16="http://schemas.microsoft.com/office/drawing/2014/main" id="{604C0957-EDB4-2196-596B-1AD5E7F4E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3" t="9583" r="40083" b="5481"/>
          <a:stretch/>
        </p:blipFill>
        <p:spPr bwMode="auto">
          <a:xfrm>
            <a:off x="8580332" y="1637819"/>
            <a:ext cx="2150274" cy="445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264EA5B-4537-9992-37F8-CDC8FEFB1858}"/>
              </a:ext>
            </a:extLst>
          </p:cNvPr>
          <p:cNvCxnSpPr>
            <a:cxnSpLocks/>
          </p:cNvCxnSpPr>
          <p:nvPr/>
        </p:nvCxnSpPr>
        <p:spPr>
          <a:xfrm>
            <a:off x="1006519" y="3076585"/>
            <a:ext cx="3865944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39A9E84-661A-C3BC-9892-C69B1126353C}"/>
              </a:ext>
            </a:extLst>
          </p:cNvPr>
          <p:cNvGrpSpPr/>
          <p:nvPr/>
        </p:nvGrpSpPr>
        <p:grpSpPr>
          <a:xfrm>
            <a:off x="1116478" y="1708203"/>
            <a:ext cx="3646026" cy="1158857"/>
            <a:chOff x="7587205" y="2196296"/>
            <a:chExt cx="3646026" cy="1158857"/>
          </a:xfrm>
        </p:grpSpPr>
        <p:pic>
          <p:nvPicPr>
            <p:cNvPr id="19" name="Gráfico 18" descr="Usuários com preenchimento sólido">
              <a:extLst>
                <a:ext uri="{FF2B5EF4-FFF2-40B4-BE49-F238E27FC236}">
                  <a16:creationId xmlns:a16="http://schemas.microsoft.com/office/drawing/2014/main" id="{CF57D213-79D1-2634-A288-E91B0473B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689053" y="2196296"/>
              <a:ext cx="632214" cy="632214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845AC747-358E-32DF-53C5-A060F24B350E}"/>
                </a:ext>
              </a:extLst>
            </p:cNvPr>
            <p:cNvSpPr txBox="1"/>
            <p:nvPr/>
          </p:nvSpPr>
          <p:spPr>
            <a:xfrm>
              <a:off x="8488680" y="2459178"/>
              <a:ext cx="1470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+mj-lt"/>
                </a:rPr>
                <a:t>LOREM IPSUM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217356-9F02-385A-D034-29F161753347}"/>
                </a:ext>
              </a:extLst>
            </p:cNvPr>
            <p:cNvSpPr txBox="1"/>
            <p:nvPr/>
          </p:nvSpPr>
          <p:spPr>
            <a:xfrm>
              <a:off x="7587205" y="2831933"/>
              <a:ext cx="36460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/>
                <a:t>Lorem</a:t>
              </a:r>
              <a:r>
                <a:rPr lang="pt-BR" sz="1400" dirty="0"/>
                <a:t> ipsum </a:t>
              </a:r>
              <a:r>
                <a:rPr lang="pt-BR" sz="1400" dirty="0" err="1"/>
                <a:t>dolor</a:t>
              </a:r>
              <a:r>
                <a:rPr lang="pt-BR" sz="1400" dirty="0"/>
                <a:t>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, </a:t>
              </a:r>
              <a:r>
                <a:rPr lang="pt-BR" sz="1400" dirty="0" err="1"/>
                <a:t>consectetuer</a:t>
              </a:r>
              <a:r>
                <a:rPr lang="pt-BR" sz="1400" dirty="0"/>
                <a:t>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ACFD7F7-8B5D-0D21-FB0E-26052E928800}"/>
              </a:ext>
            </a:extLst>
          </p:cNvPr>
          <p:cNvGrpSpPr/>
          <p:nvPr/>
        </p:nvGrpSpPr>
        <p:grpSpPr>
          <a:xfrm>
            <a:off x="1116478" y="3286110"/>
            <a:ext cx="3646026" cy="1157145"/>
            <a:chOff x="7587205" y="3977585"/>
            <a:chExt cx="3646026" cy="1157145"/>
          </a:xfrm>
        </p:grpSpPr>
        <p:pic>
          <p:nvPicPr>
            <p:cNvPr id="23" name="Gráfico 22" descr="Crachá de funcionário com preenchimento sólido">
              <a:extLst>
                <a:ext uri="{FF2B5EF4-FFF2-40B4-BE49-F238E27FC236}">
                  <a16:creationId xmlns:a16="http://schemas.microsoft.com/office/drawing/2014/main" id="{71FBE6D9-7E06-A096-2F43-B84CFD22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689053" y="3977585"/>
              <a:ext cx="632214" cy="632214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725477A-A3E2-CDE2-21ED-1DE87BA158E4}"/>
                </a:ext>
              </a:extLst>
            </p:cNvPr>
            <p:cNvSpPr txBox="1"/>
            <p:nvPr/>
          </p:nvSpPr>
          <p:spPr>
            <a:xfrm>
              <a:off x="8488680" y="4238755"/>
              <a:ext cx="1470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+mj-lt"/>
                </a:rPr>
                <a:t>LOREM IPSUM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4AE51C95-B019-DC64-5A6D-00C7FFCC49ED}"/>
                </a:ext>
              </a:extLst>
            </p:cNvPr>
            <p:cNvSpPr txBox="1"/>
            <p:nvPr/>
          </p:nvSpPr>
          <p:spPr>
            <a:xfrm>
              <a:off x="7587205" y="4611510"/>
              <a:ext cx="36460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/>
                <a:t>Nunc </a:t>
              </a:r>
              <a:r>
                <a:rPr lang="pt-BR" sz="1400" dirty="0" err="1"/>
                <a:t>viverra</a:t>
              </a:r>
              <a:r>
                <a:rPr lang="pt-BR" sz="1400" dirty="0"/>
                <a:t> </a:t>
              </a:r>
              <a:r>
                <a:rPr lang="pt-BR" sz="1400" dirty="0" err="1"/>
                <a:t>imperdiet</a:t>
              </a:r>
              <a:r>
                <a:rPr lang="pt-BR" sz="1400" dirty="0"/>
                <a:t> </a:t>
              </a:r>
              <a:r>
                <a:rPr lang="pt-BR" sz="1400" dirty="0" err="1"/>
                <a:t>enim</a:t>
              </a:r>
              <a:r>
                <a:rPr lang="pt-BR" sz="1400" dirty="0"/>
                <a:t>. </a:t>
              </a:r>
              <a:r>
                <a:rPr lang="pt-BR" sz="1400" dirty="0" err="1"/>
                <a:t>Fusce</a:t>
              </a:r>
              <a:r>
                <a:rPr lang="pt-BR" sz="1400" dirty="0"/>
                <a:t> est. </a:t>
              </a:r>
              <a:r>
                <a:rPr lang="pt-BR" sz="1400" dirty="0" err="1"/>
                <a:t>Vivamus</a:t>
              </a:r>
              <a:r>
                <a:rPr lang="pt-BR" sz="1400" dirty="0"/>
                <a:t> a </a:t>
              </a:r>
              <a:r>
                <a:rPr lang="pt-BR" sz="1400" dirty="0" err="1"/>
                <a:t>tellus</a:t>
              </a:r>
              <a:r>
                <a:rPr lang="pt-BR" sz="1400" dirty="0"/>
                <a:t>.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97BBB64-8625-CD30-1ACA-62DBC3472970}"/>
              </a:ext>
            </a:extLst>
          </p:cNvPr>
          <p:cNvGrpSpPr/>
          <p:nvPr/>
        </p:nvGrpSpPr>
        <p:grpSpPr>
          <a:xfrm>
            <a:off x="1116478" y="4862306"/>
            <a:ext cx="3646026" cy="1157145"/>
            <a:chOff x="7587205" y="3977585"/>
            <a:chExt cx="3646026" cy="1157145"/>
          </a:xfrm>
        </p:grpSpPr>
        <p:pic>
          <p:nvPicPr>
            <p:cNvPr id="27" name="Gráfico 26" descr="Claquete com preenchimento sólido">
              <a:extLst>
                <a:ext uri="{FF2B5EF4-FFF2-40B4-BE49-F238E27FC236}">
                  <a16:creationId xmlns:a16="http://schemas.microsoft.com/office/drawing/2014/main" id="{08074F18-A578-0474-EE8D-F02458AE9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7689053" y="3977585"/>
              <a:ext cx="632214" cy="632214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F145ACE0-C5C0-A760-5900-5B4CDD487A99}"/>
                </a:ext>
              </a:extLst>
            </p:cNvPr>
            <p:cNvSpPr txBox="1"/>
            <p:nvPr/>
          </p:nvSpPr>
          <p:spPr>
            <a:xfrm>
              <a:off x="8488680" y="4238755"/>
              <a:ext cx="1470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+mj-lt"/>
                </a:rPr>
                <a:t>LOREM IPSUM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7818A68-A923-A9ED-C3DF-B995491EF246}"/>
                </a:ext>
              </a:extLst>
            </p:cNvPr>
            <p:cNvSpPr txBox="1"/>
            <p:nvPr/>
          </p:nvSpPr>
          <p:spPr>
            <a:xfrm>
              <a:off x="7587205" y="4611510"/>
              <a:ext cx="36460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/>
                <a:t>Fusce</a:t>
              </a:r>
              <a:r>
                <a:rPr lang="pt-BR" sz="1400" dirty="0"/>
                <a:t> </a:t>
              </a:r>
              <a:r>
                <a:rPr lang="pt-BR" sz="1400" dirty="0" err="1"/>
                <a:t>posuere</a:t>
              </a:r>
              <a:r>
                <a:rPr lang="pt-BR" sz="1400" dirty="0"/>
                <a:t>, magna </a:t>
              </a:r>
              <a:r>
                <a:rPr lang="pt-BR" sz="1400" dirty="0" err="1"/>
                <a:t>sed</a:t>
              </a:r>
              <a:r>
                <a:rPr lang="pt-BR" sz="1400" dirty="0"/>
                <a:t> </a:t>
              </a:r>
              <a:r>
                <a:rPr lang="pt-BR" sz="1400" dirty="0" err="1"/>
                <a:t>pulvinar</a:t>
              </a:r>
              <a:r>
                <a:rPr lang="pt-BR" sz="1400" dirty="0"/>
                <a:t> </a:t>
              </a:r>
              <a:r>
                <a:rPr lang="pt-BR" sz="1400" dirty="0" err="1"/>
                <a:t>ultricies</a:t>
              </a:r>
              <a:r>
                <a:rPr lang="pt-BR" sz="1400" dirty="0"/>
                <a:t>, </a:t>
              </a:r>
              <a:r>
                <a:rPr lang="pt-BR" sz="1400" dirty="0" err="1"/>
                <a:t>purus</a:t>
              </a:r>
              <a:r>
                <a:rPr lang="pt-BR" sz="1400" dirty="0"/>
                <a:t> </a:t>
              </a:r>
              <a:r>
                <a:rPr lang="pt-BR" sz="1400" dirty="0" err="1"/>
                <a:t>lectus</a:t>
              </a:r>
              <a:r>
                <a:rPr lang="pt-BR" sz="1400" dirty="0"/>
                <a:t> </a:t>
              </a:r>
              <a:r>
                <a:rPr lang="pt-BR" sz="1400" dirty="0" err="1"/>
                <a:t>malesuada</a:t>
              </a:r>
              <a:r>
                <a:rPr lang="pt-BR" sz="1400" dirty="0"/>
                <a:t> libero.</a:t>
              </a:r>
            </a:p>
          </p:txBody>
        </p:sp>
      </p:grp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99D07F4E-BFED-DB4C-08E3-A1AA943CED7E}"/>
              </a:ext>
            </a:extLst>
          </p:cNvPr>
          <p:cNvCxnSpPr>
            <a:cxnSpLocks/>
          </p:cNvCxnSpPr>
          <p:nvPr/>
        </p:nvCxnSpPr>
        <p:spPr>
          <a:xfrm>
            <a:off x="1006519" y="4652780"/>
            <a:ext cx="3865944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" name="Imagem 2" descr="Desenho de uma planta&#10;&#10;Descrição gerada automaticamente com confiança média">
            <a:extLst>
              <a:ext uri="{FF2B5EF4-FFF2-40B4-BE49-F238E27FC236}">
                <a16:creationId xmlns:a16="http://schemas.microsoft.com/office/drawing/2014/main" id="{ECDCF3B7-A372-ADA5-6B45-595B4FCCC2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064821" y="-289082"/>
            <a:ext cx="1105152" cy="2629499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Imagem 4" descr="Uma imagem contendo flor&#10;&#10;Descrição gerada automaticamente">
            <a:extLst>
              <a:ext uri="{FF2B5EF4-FFF2-40B4-BE49-F238E27FC236}">
                <a16:creationId xmlns:a16="http://schemas.microsoft.com/office/drawing/2014/main" id="{B6FB9F8B-BB75-A4DE-2720-F4B1AC1534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-309939" y="4996578"/>
            <a:ext cx="1524347" cy="2642202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334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0" name="Agrupar 3099">
            <a:extLst>
              <a:ext uri="{FF2B5EF4-FFF2-40B4-BE49-F238E27FC236}">
                <a16:creationId xmlns:a16="http://schemas.microsoft.com/office/drawing/2014/main" id="{140FE433-07E5-5BFC-5F07-88C45238279F}"/>
              </a:ext>
            </a:extLst>
          </p:cNvPr>
          <p:cNvGrpSpPr/>
          <p:nvPr/>
        </p:nvGrpSpPr>
        <p:grpSpPr>
          <a:xfrm>
            <a:off x="844358" y="984411"/>
            <a:ext cx="3994457" cy="1445029"/>
            <a:chOff x="1759387" y="2007098"/>
            <a:chExt cx="3994457" cy="1445029"/>
          </a:xfrm>
        </p:grpSpPr>
        <p:grpSp>
          <p:nvGrpSpPr>
            <p:cNvPr id="3097" name="Agrupar 3096">
              <a:extLst>
                <a:ext uri="{FF2B5EF4-FFF2-40B4-BE49-F238E27FC236}">
                  <a16:creationId xmlns:a16="http://schemas.microsoft.com/office/drawing/2014/main" id="{D4B0D436-698F-423C-AF30-B9A357D5415D}"/>
                </a:ext>
              </a:extLst>
            </p:cNvPr>
            <p:cNvGrpSpPr/>
            <p:nvPr/>
          </p:nvGrpSpPr>
          <p:grpSpPr>
            <a:xfrm>
              <a:off x="2326759" y="2007098"/>
              <a:ext cx="3427085" cy="1445029"/>
              <a:chOff x="2606040" y="2041620"/>
              <a:chExt cx="3427085" cy="1445029"/>
            </a:xfrm>
          </p:grpSpPr>
          <p:sp>
            <p:nvSpPr>
              <p:cNvPr id="3085" name="Retângulo: Cantos Arredondados 3084">
                <a:extLst>
                  <a:ext uri="{FF2B5EF4-FFF2-40B4-BE49-F238E27FC236}">
                    <a16:creationId xmlns:a16="http://schemas.microsoft.com/office/drawing/2014/main" id="{95035FE5-657F-E7D9-E4ED-41C9EC05EB8B}"/>
                  </a:ext>
                </a:extLst>
              </p:cNvPr>
              <p:cNvSpPr/>
              <p:nvPr/>
            </p:nvSpPr>
            <p:spPr>
              <a:xfrm>
                <a:off x="2606040" y="2041620"/>
                <a:ext cx="3427085" cy="1445029"/>
              </a:xfrm>
              <a:prstGeom prst="roundRect">
                <a:avLst>
                  <a:gd name="adj" fmla="val 5498"/>
                </a:avLst>
              </a:prstGeom>
              <a:solidFill>
                <a:schemeClr val="accent1"/>
              </a:solidFill>
              <a:ln/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88" name="CaixaDeTexto 3087">
                <a:extLst>
                  <a:ext uri="{FF2B5EF4-FFF2-40B4-BE49-F238E27FC236}">
                    <a16:creationId xmlns:a16="http://schemas.microsoft.com/office/drawing/2014/main" id="{43427783-4484-10AD-3700-05F912F02BAA}"/>
                  </a:ext>
                </a:extLst>
              </p:cNvPr>
              <p:cNvSpPr txBox="1"/>
              <p:nvPr/>
            </p:nvSpPr>
            <p:spPr>
              <a:xfrm>
                <a:off x="3577860" y="2160418"/>
                <a:ext cx="18866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>
                    <a:solidFill>
                      <a:srgbClr val="EEEEEE"/>
                    </a:solidFill>
                    <a:latin typeface="+mj-lt"/>
                  </a:rPr>
                  <a:t>NOME SOBRENOME</a:t>
                </a:r>
              </a:p>
            </p:txBody>
          </p:sp>
          <p:sp>
            <p:nvSpPr>
              <p:cNvPr id="3089" name="Forma Livre: Forma 3088">
                <a:extLst>
                  <a:ext uri="{FF2B5EF4-FFF2-40B4-BE49-F238E27FC236}">
                    <a16:creationId xmlns:a16="http://schemas.microsoft.com/office/drawing/2014/main" id="{58C4BFE5-4F37-9195-BCEC-D3582B6B2440}"/>
                  </a:ext>
                </a:extLst>
              </p:cNvPr>
              <p:cNvSpPr/>
              <p:nvPr/>
            </p:nvSpPr>
            <p:spPr>
              <a:xfrm>
                <a:off x="4095397" y="2414725"/>
                <a:ext cx="851535" cy="93345"/>
              </a:xfrm>
              <a:custGeom>
                <a:avLst/>
                <a:gdLst>
                  <a:gd name="connsiteX0" fmla="*/ 0 w 851535"/>
                  <a:gd name="connsiteY0" fmla="*/ 1905 h 93345"/>
                  <a:gd name="connsiteX1" fmla="*/ 331470 w 851535"/>
                  <a:gd name="connsiteY1" fmla="*/ 1905 h 93345"/>
                  <a:gd name="connsiteX2" fmla="*/ 422910 w 851535"/>
                  <a:gd name="connsiteY2" fmla="*/ 93345 h 93345"/>
                  <a:gd name="connsiteX3" fmla="*/ 516255 w 851535"/>
                  <a:gd name="connsiteY3" fmla="*/ 0 h 93345"/>
                  <a:gd name="connsiteX4" fmla="*/ 851535 w 851535"/>
                  <a:gd name="connsiteY4" fmla="*/ 0 h 9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1535" h="93345">
                    <a:moveTo>
                      <a:pt x="0" y="1905"/>
                    </a:moveTo>
                    <a:lnTo>
                      <a:pt x="331470" y="1905"/>
                    </a:lnTo>
                    <a:lnTo>
                      <a:pt x="422910" y="93345"/>
                    </a:lnTo>
                    <a:lnTo>
                      <a:pt x="516255" y="0"/>
                    </a:lnTo>
                    <a:lnTo>
                      <a:pt x="85153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096" name="Agrupar 3095">
                <a:extLst>
                  <a:ext uri="{FF2B5EF4-FFF2-40B4-BE49-F238E27FC236}">
                    <a16:creationId xmlns:a16="http://schemas.microsoft.com/office/drawing/2014/main" id="{D6D68E06-078C-3CF5-B854-1D163190DD54}"/>
                  </a:ext>
                </a:extLst>
              </p:cNvPr>
              <p:cNvGrpSpPr/>
              <p:nvPr/>
            </p:nvGrpSpPr>
            <p:grpSpPr>
              <a:xfrm>
                <a:off x="4000230" y="2569665"/>
                <a:ext cx="1041869" cy="161824"/>
                <a:chOff x="4228918" y="2387642"/>
                <a:chExt cx="1041869" cy="161824"/>
              </a:xfrm>
            </p:grpSpPr>
            <p:sp>
              <p:nvSpPr>
                <p:cNvPr id="3090" name="Estrela: 5 Pontas 3089">
                  <a:extLst>
                    <a:ext uri="{FF2B5EF4-FFF2-40B4-BE49-F238E27FC236}">
                      <a16:creationId xmlns:a16="http://schemas.microsoft.com/office/drawing/2014/main" id="{AF1E76CE-91FF-2F92-EE8E-252937305149}"/>
                    </a:ext>
                  </a:extLst>
                </p:cNvPr>
                <p:cNvSpPr/>
                <p:nvPr/>
              </p:nvSpPr>
              <p:spPr>
                <a:xfrm>
                  <a:off x="4228918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91" name="Estrela: 5 Pontas 3090">
                  <a:extLst>
                    <a:ext uri="{FF2B5EF4-FFF2-40B4-BE49-F238E27FC236}">
                      <a16:creationId xmlns:a16="http://schemas.microsoft.com/office/drawing/2014/main" id="{BC7FBA62-FD88-96D4-AD4A-6390D2A73C1D}"/>
                    </a:ext>
                  </a:extLst>
                </p:cNvPr>
                <p:cNvSpPr/>
                <p:nvPr/>
              </p:nvSpPr>
              <p:spPr>
                <a:xfrm>
                  <a:off x="4448929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92" name="Estrela: 5 Pontas 3091">
                  <a:extLst>
                    <a:ext uri="{FF2B5EF4-FFF2-40B4-BE49-F238E27FC236}">
                      <a16:creationId xmlns:a16="http://schemas.microsoft.com/office/drawing/2014/main" id="{162E9B29-F780-205A-AEC8-95244629230F}"/>
                    </a:ext>
                  </a:extLst>
                </p:cNvPr>
                <p:cNvSpPr/>
                <p:nvPr/>
              </p:nvSpPr>
              <p:spPr>
                <a:xfrm>
                  <a:off x="4668940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93" name="Estrela: 5 Pontas 3092">
                  <a:extLst>
                    <a:ext uri="{FF2B5EF4-FFF2-40B4-BE49-F238E27FC236}">
                      <a16:creationId xmlns:a16="http://schemas.microsoft.com/office/drawing/2014/main" id="{5F40C7B8-3C99-25C7-7C5B-1E7AA0491BBC}"/>
                    </a:ext>
                  </a:extLst>
                </p:cNvPr>
                <p:cNvSpPr/>
                <p:nvPr/>
              </p:nvSpPr>
              <p:spPr>
                <a:xfrm>
                  <a:off x="4888951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EEEEEE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94" name="Estrela: 5 Pontas 3093">
                  <a:extLst>
                    <a:ext uri="{FF2B5EF4-FFF2-40B4-BE49-F238E27FC236}">
                      <a16:creationId xmlns:a16="http://schemas.microsoft.com/office/drawing/2014/main" id="{F54256D6-5F6C-6313-1A77-4C2414710E4A}"/>
                    </a:ext>
                  </a:extLst>
                </p:cNvPr>
                <p:cNvSpPr/>
                <p:nvPr/>
              </p:nvSpPr>
              <p:spPr>
                <a:xfrm>
                  <a:off x="5108963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EEEEEE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3095" name="CaixaDeTexto 3094">
                <a:extLst>
                  <a:ext uri="{FF2B5EF4-FFF2-40B4-BE49-F238E27FC236}">
                    <a16:creationId xmlns:a16="http://schemas.microsoft.com/office/drawing/2014/main" id="{C93AF0FB-65BC-D117-82B9-8C5BAEB72ECD}"/>
                  </a:ext>
                </a:extLst>
              </p:cNvPr>
              <p:cNvSpPr txBox="1"/>
              <p:nvPr/>
            </p:nvSpPr>
            <p:spPr>
              <a:xfrm>
                <a:off x="3128338" y="2747622"/>
                <a:ext cx="278565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rgbClr val="EEEEEE"/>
                    </a:solidFill>
                  </a:rPr>
                  <a:t>“</a:t>
                </a:r>
                <a:r>
                  <a:rPr lang="pt-BR" sz="1100" dirty="0" err="1">
                    <a:solidFill>
                      <a:srgbClr val="EEEEEE"/>
                    </a:solidFill>
                  </a:rPr>
                  <a:t>Lorem</a:t>
                </a:r>
                <a:r>
                  <a:rPr lang="pt-BR" sz="1100" dirty="0">
                    <a:solidFill>
                      <a:srgbClr val="EEEEEE"/>
                    </a:solidFill>
                  </a:rPr>
                  <a:t> ipsum dolor sit amet, consectetuer adipiscing elit. Maecenas porttitor congue massa.”</a:t>
                </a:r>
              </a:p>
            </p:txBody>
          </p:sp>
        </p:grpSp>
        <p:sp>
          <p:nvSpPr>
            <p:cNvPr id="3086" name="Elipse 3085">
              <a:extLst>
                <a:ext uri="{FF2B5EF4-FFF2-40B4-BE49-F238E27FC236}">
                  <a16:creationId xmlns:a16="http://schemas.microsoft.com/office/drawing/2014/main" id="{C8618654-6518-9EFF-8F87-ECEE5D547149}"/>
                </a:ext>
              </a:extLst>
            </p:cNvPr>
            <p:cNvSpPr/>
            <p:nvPr/>
          </p:nvSpPr>
          <p:spPr>
            <a:xfrm>
              <a:off x="1759387" y="2161634"/>
              <a:ext cx="1135958" cy="1135956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87" name="Elipse 3086">
              <a:extLst>
                <a:ext uri="{FF2B5EF4-FFF2-40B4-BE49-F238E27FC236}">
                  <a16:creationId xmlns:a16="http://schemas.microsoft.com/office/drawing/2014/main" id="{85A3B205-67C5-A278-45F7-63884FE15CA7}"/>
                </a:ext>
              </a:extLst>
            </p:cNvPr>
            <p:cNvSpPr/>
            <p:nvPr/>
          </p:nvSpPr>
          <p:spPr>
            <a:xfrm>
              <a:off x="1833313" y="2235560"/>
              <a:ext cx="988104" cy="98810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30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15" name="Agrupar 3114">
            <a:extLst>
              <a:ext uri="{FF2B5EF4-FFF2-40B4-BE49-F238E27FC236}">
                <a16:creationId xmlns:a16="http://schemas.microsoft.com/office/drawing/2014/main" id="{63FC7FFB-20E7-C1CE-4C5F-6EB24443A00F}"/>
              </a:ext>
            </a:extLst>
          </p:cNvPr>
          <p:cNvGrpSpPr/>
          <p:nvPr/>
        </p:nvGrpSpPr>
        <p:grpSpPr>
          <a:xfrm>
            <a:off x="5095764" y="984411"/>
            <a:ext cx="3994457" cy="1445029"/>
            <a:chOff x="1759387" y="2007098"/>
            <a:chExt cx="3994457" cy="1445029"/>
          </a:xfrm>
        </p:grpSpPr>
        <p:grpSp>
          <p:nvGrpSpPr>
            <p:cNvPr id="3116" name="Agrupar 3115">
              <a:extLst>
                <a:ext uri="{FF2B5EF4-FFF2-40B4-BE49-F238E27FC236}">
                  <a16:creationId xmlns:a16="http://schemas.microsoft.com/office/drawing/2014/main" id="{A2E1E547-C952-5E8F-F2A0-FA48C558FC8C}"/>
                </a:ext>
              </a:extLst>
            </p:cNvPr>
            <p:cNvGrpSpPr/>
            <p:nvPr/>
          </p:nvGrpSpPr>
          <p:grpSpPr>
            <a:xfrm>
              <a:off x="2326759" y="2007098"/>
              <a:ext cx="3427085" cy="1445029"/>
              <a:chOff x="2606040" y="2041620"/>
              <a:chExt cx="3427085" cy="1445029"/>
            </a:xfrm>
          </p:grpSpPr>
          <p:sp>
            <p:nvSpPr>
              <p:cNvPr id="3119" name="Retângulo: Cantos Arredondados 3118">
                <a:extLst>
                  <a:ext uri="{FF2B5EF4-FFF2-40B4-BE49-F238E27FC236}">
                    <a16:creationId xmlns:a16="http://schemas.microsoft.com/office/drawing/2014/main" id="{88F139AE-C5B4-9559-1C01-A0D23C2F86E7}"/>
                  </a:ext>
                </a:extLst>
              </p:cNvPr>
              <p:cNvSpPr/>
              <p:nvPr/>
            </p:nvSpPr>
            <p:spPr>
              <a:xfrm>
                <a:off x="2606040" y="2041620"/>
                <a:ext cx="3427085" cy="1445029"/>
              </a:xfrm>
              <a:prstGeom prst="roundRect">
                <a:avLst>
                  <a:gd name="adj" fmla="val 5498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20" name="CaixaDeTexto 3119">
                <a:extLst>
                  <a:ext uri="{FF2B5EF4-FFF2-40B4-BE49-F238E27FC236}">
                    <a16:creationId xmlns:a16="http://schemas.microsoft.com/office/drawing/2014/main" id="{F1B5CD87-F3B3-6B21-5010-0303F96418FA}"/>
                  </a:ext>
                </a:extLst>
              </p:cNvPr>
              <p:cNvSpPr txBox="1"/>
              <p:nvPr/>
            </p:nvSpPr>
            <p:spPr>
              <a:xfrm>
                <a:off x="3577860" y="2160418"/>
                <a:ext cx="18866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>
                    <a:solidFill>
                      <a:srgbClr val="EEEEEE"/>
                    </a:solidFill>
                    <a:latin typeface="+mj-lt"/>
                  </a:rPr>
                  <a:t>NOME SOBRENOME</a:t>
                </a:r>
              </a:p>
            </p:txBody>
          </p:sp>
          <p:sp>
            <p:nvSpPr>
              <p:cNvPr id="3121" name="Forma Livre: Forma 3120">
                <a:extLst>
                  <a:ext uri="{FF2B5EF4-FFF2-40B4-BE49-F238E27FC236}">
                    <a16:creationId xmlns:a16="http://schemas.microsoft.com/office/drawing/2014/main" id="{5B630B8D-894C-561E-1E4D-32D8232B4190}"/>
                  </a:ext>
                </a:extLst>
              </p:cNvPr>
              <p:cNvSpPr/>
              <p:nvPr/>
            </p:nvSpPr>
            <p:spPr>
              <a:xfrm>
                <a:off x="4095397" y="2414725"/>
                <a:ext cx="851535" cy="93345"/>
              </a:xfrm>
              <a:custGeom>
                <a:avLst/>
                <a:gdLst>
                  <a:gd name="connsiteX0" fmla="*/ 0 w 851535"/>
                  <a:gd name="connsiteY0" fmla="*/ 1905 h 93345"/>
                  <a:gd name="connsiteX1" fmla="*/ 331470 w 851535"/>
                  <a:gd name="connsiteY1" fmla="*/ 1905 h 93345"/>
                  <a:gd name="connsiteX2" fmla="*/ 422910 w 851535"/>
                  <a:gd name="connsiteY2" fmla="*/ 93345 h 93345"/>
                  <a:gd name="connsiteX3" fmla="*/ 516255 w 851535"/>
                  <a:gd name="connsiteY3" fmla="*/ 0 h 93345"/>
                  <a:gd name="connsiteX4" fmla="*/ 851535 w 851535"/>
                  <a:gd name="connsiteY4" fmla="*/ 0 h 9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1535" h="93345">
                    <a:moveTo>
                      <a:pt x="0" y="1905"/>
                    </a:moveTo>
                    <a:lnTo>
                      <a:pt x="331470" y="1905"/>
                    </a:lnTo>
                    <a:lnTo>
                      <a:pt x="422910" y="93345"/>
                    </a:lnTo>
                    <a:lnTo>
                      <a:pt x="516255" y="0"/>
                    </a:lnTo>
                    <a:lnTo>
                      <a:pt x="851535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122" name="Agrupar 3121">
                <a:extLst>
                  <a:ext uri="{FF2B5EF4-FFF2-40B4-BE49-F238E27FC236}">
                    <a16:creationId xmlns:a16="http://schemas.microsoft.com/office/drawing/2014/main" id="{6F950193-7E0A-B90F-6281-D179FB46327E}"/>
                  </a:ext>
                </a:extLst>
              </p:cNvPr>
              <p:cNvGrpSpPr/>
              <p:nvPr/>
            </p:nvGrpSpPr>
            <p:grpSpPr>
              <a:xfrm>
                <a:off x="4000230" y="2569665"/>
                <a:ext cx="1041869" cy="161824"/>
                <a:chOff x="4228918" y="2387642"/>
                <a:chExt cx="1041869" cy="161824"/>
              </a:xfrm>
            </p:grpSpPr>
            <p:sp>
              <p:nvSpPr>
                <p:cNvPr id="3124" name="Estrela: 5 Pontas 3123">
                  <a:extLst>
                    <a:ext uri="{FF2B5EF4-FFF2-40B4-BE49-F238E27FC236}">
                      <a16:creationId xmlns:a16="http://schemas.microsoft.com/office/drawing/2014/main" id="{A56FDB66-208D-EF86-D099-665875337421}"/>
                    </a:ext>
                  </a:extLst>
                </p:cNvPr>
                <p:cNvSpPr/>
                <p:nvPr/>
              </p:nvSpPr>
              <p:spPr>
                <a:xfrm>
                  <a:off x="4228918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25" name="Estrela: 5 Pontas 3124">
                  <a:extLst>
                    <a:ext uri="{FF2B5EF4-FFF2-40B4-BE49-F238E27FC236}">
                      <a16:creationId xmlns:a16="http://schemas.microsoft.com/office/drawing/2014/main" id="{64A1F7B1-F8D3-1A3D-9680-2DB5202F0837}"/>
                    </a:ext>
                  </a:extLst>
                </p:cNvPr>
                <p:cNvSpPr/>
                <p:nvPr/>
              </p:nvSpPr>
              <p:spPr>
                <a:xfrm>
                  <a:off x="4448929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26" name="Estrela: 5 Pontas 3125">
                  <a:extLst>
                    <a:ext uri="{FF2B5EF4-FFF2-40B4-BE49-F238E27FC236}">
                      <a16:creationId xmlns:a16="http://schemas.microsoft.com/office/drawing/2014/main" id="{706D5858-79E6-EFC6-6F90-A672557F4868}"/>
                    </a:ext>
                  </a:extLst>
                </p:cNvPr>
                <p:cNvSpPr/>
                <p:nvPr/>
              </p:nvSpPr>
              <p:spPr>
                <a:xfrm>
                  <a:off x="4668940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27" name="Estrela: 5 Pontas 3126">
                  <a:extLst>
                    <a:ext uri="{FF2B5EF4-FFF2-40B4-BE49-F238E27FC236}">
                      <a16:creationId xmlns:a16="http://schemas.microsoft.com/office/drawing/2014/main" id="{7B59B041-9054-C243-684D-E6FB53BA23A8}"/>
                    </a:ext>
                  </a:extLst>
                </p:cNvPr>
                <p:cNvSpPr/>
                <p:nvPr/>
              </p:nvSpPr>
              <p:spPr>
                <a:xfrm>
                  <a:off x="4888951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EEEEEE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28" name="Estrela: 5 Pontas 3127">
                  <a:extLst>
                    <a:ext uri="{FF2B5EF4-FFF2-40B4-BE49-F238E27FC236}">
                      <a16:creationId xmlns:a16="http://schemas.microsoft.com/office/drawing/2014/main" id="{706890FD-0D93-6DA5-0BCA-2307269959E7}"/>
                    </a:ext>
                  </a:extLst>
                </p:cNvPr>
                <p:cNvSpPr/>
                <p:nvPr/>
              </p:nvSpPr>
              <p:spPr>
                <a:xfrm>
                  <a:off x="5108963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EEEEEE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3123" name="CaixaDeTexto 3122">
                <a:extLst>
                  <a:ext uri="{FF2B5EF4-FFF2-40B4-BE49-F238E27FC236}">
                    <a16:creationId xmlns:a16="http://schemas.microsoft.com/office/drawing/2014/main" id="{983B8CFA-BF68-0B68-CA53-4DC3F3EFAAE3}"/>
                  </a:ext>
                </a:extLst>
              </p:cNvPr>
              <p:cNvSpPr txBox="1"/>
              <p:nvPr/>
            </p:nvSpPr>
            <p:spPr>
              <a:xfrm>
                <a:off x="3128338" y="2747622"/>
                <a:ext cx="278565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rgbClr val="EEEEEE"/>
                    </a:solidFill>
                  </a:rPr>
                  <a:t>“</a:t>
                </a:r>
                <a:r>
                  <a:rPr lang="pt-BR" sz="1100" dirty="0" err="1">
                    <a:solidFill>
                      <a:srgbClr val="EEEEEE"/>
                    </a:solidFill>
                  </a:rPr>
                  <a:t>Lorem</a:t>
                </a:r>
                <a:r>
                  <a:rPr lang="pt-BR" sz="1100" dirty="0">
                    <a:solidFill>
                      <a:srgbClr val="EEEEEE"/>
                    </a:solidFill>
                  </a:rPr>
                  <a:t> ipsum dolor sit amet, consectetuer adipiscing elit. Maecenas porttitor congue massa.”</a:t>
                </a:r>
              </a:p>
            </p:txBody>
          </p:sp>
        </p:grpSp>
        <p:sp>
          <p:nvSpPr>
            <p:cNvPr id="3117" name="Elipse 3116">
              <a:extLst>
                <a:ext uri="{FF2B5EF4-FFF2-40B4-BE49-F238E27FC236}">
                  <a16:creationId xmlns:a16="http://schemas.microsoft.com/office/drawing/2014/main" id="{4CA5FC56-6933-9842-1C36-42D871FB67FD}"/>
                </a:ext>
              </a:extLst>
            </p:cNvPr>
            <p:cNvSpPr/>
            <p:nvPr/>
          </p:nvSpPr>
          <p:spPr>
            <a:xfrm>
              <a:off x="1759387" y="2161634"/>
              <a:ext cx="1135958" cy="1135956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18" name="Elipse 3117">
              <a:extLst>
                <a:ext uri="{FF2B5EF4-FFF2-40B4-BE49-F238E27FC236}">
                  <a16:creationId xmlns:a16="http://schemas.microsoft.com/office/drawing/2014/main" id="{E2220B80-DCBD-00BC-268F-02495DA0041D}"/>
                </a:ext>
              </a:extLst>
            </p:cNvPr>
            <p:cNvSpPr/>
            <p:nvPr/>
          </p:nvSpPr>
          <p:spPr>
            <a:xfrm>
              <a:off x="1833313" y="2235560"/>
              <a:ext cx="988104" cy="988104"/>
            </a:xfrm>
            <a:prstGeom prst="ellipse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130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131" name="Agrupar 3130">
            <a:extLst>
              <a:ext uri="{FF2B5EF4-FFF2-40B4-BE49-F238E27FC236}">
                <a16:creationId xmlns:a16="http://schemas.microsoft.com/office/drawing/2014/main" id="{E62AA436-A8E7-BB7C-4004-EE91DA01C0E6}"/>
              </a:ext>
            </a:extLst>
          </p:cNvPr>
          <p:cNvGrpSpPr/>
          <p:nvPr/>
        </p:nvGrpSpPr>
        <p:grpSpPr>
          <a:xfrm>
            <a:off x="844358" y="2752443"/>
            <a:ext cx="3994457" cy="1445029"/>
            <a:chOff x="1759387" y="2007098"/>
            <a:chExt cx="3994457" cy="1445029"/>
          </a:xfrm>
        </p:grpSpPr>
        <p:grpSp>
          <p:nvGrpSpPr>
            <p:cNvPr id="3132" name="Agrupar 3131">
              <a:extLst>
                <a:ext uri="{FF2B5EF4-FFF2-40B4-BE49-F238E27FC236}">
                  <a16:creationId xmlns:a16="http://schemas.microsoft.com/office/drawing/2014/main" id="{171F66B9-7D47-3926-18ED-7F4967C5625C}"/>
                </a:ext>
              </a:extLst>
            </p:cNvPr>
            <p:cNvGrpSpPr/>
            <p:nvPr/>
          </p:nvGrpSpPr>
          <p:grpSpPr>
            <a:xfrm>
              <a:off x="2326759" y="2007098"/>
              <a:ext cx="3427085" cy="1445029"/>
              <a:chOff x="2606040" y="2041620"/>
              <a:chExt cx="3427085" cy="1445029"/>
            </a:xfrm>
          </p:grpSpPr>
          <p:sp>
            <p:nvSpPr>
              <p:cNvPr id="3135" name="Retângulo: Cantos Arredondados 3134">
                <a:extLst>
                  <a:ext uri="{FF2B5EF4-FFF2-40B4-BE49-F238E27FC236}">
                    <a16:creationId xmlns:a16="http://schemas.microsoft.com/office/drawing/2014/main" id="{042D7CAC-E07F-082C-181C-CC16CAFADEA5}"/>
                  </a:ext>
                </a:extLst>
              </p:cNvPr>
              <p:cNvSpPr/>
              <p:nvPr/>
            </p:nvSpPr>
            <p:spPr>
              <a:xfrm>
                <a:off x="2606040" y="2041620"/>
                <a:ext cx="3427085" cy="1445029"/>
              </a:xfrm>
              <a:prstGeom prst="roundRect">
                <a:avLst>
                  <a:gd name="adj" fmla="val 5498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36" name="CaixaDeTexto 3135">
                <a:extLst>
                  <a:ext uri="{FF2B5EF4-FFF2-40B4-BE49-F238E27FC236}">
                    <a16:creationId xmlns:a16="http://schemas.microsoft.com/office/drawing/2014/main" id="{B1F60852-53B4-A6A4-2271-BE203BB2661C}"/>
                  </a:ext>
                </a:extLst>
              </p:cNvPr>
              <p:cNvSpPr txBox="1"/>
              <p:nvPr/>
            </p:nvSpPr>
            <p:spPr>
              <a:xfrm>
                <a:off x="3577860" y="2160418"/>
                <a:ext cx="18866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>
                    <a:solidFill>
                      <a:srgbClr val="EEEEEE"/>
                    </a:solidFill>
                    <a:latin typeface="+mj-lt"/>
                  </a:rPr>
                  <a:t>NOME EMPRESA</a:t>
                </a:r>
              </a:p>
            </p:txBody>
          </p:sp>
          <p:sp>
            <p:nvSpPr>
              <p:cNvPr id="3137" name="Forma Livre: Forma 3136">
                <a:extLst>
                  <a:ext uri="{FF2B5EF4-FFF2-40B4-BE49-F238E27FC236}">
                    <a16:creationId xmlns:a16="http://schemas.microsoft.com/office/drawing/2014/main" id="{1B493212-A6E5-FF1D-ACE0-8AA5D895783D}"/>
                  </a:ext>
                </a:extLst>
              </p:cNvPr>
              <p:cNvSpPr/>
              <p:nvPr/>
            </p:nvSpPr>
            <p:spPr>
              <a:xfrm>
                <a:off x="4095397" y="2414725"/>
                <a:ext cx="851535" cy="93345"/>
              </a:xfrm>
              <a:custGeom>
                <a:avLst/>
                <a:gdLst>
                  <a:gd name="connsiteX0" fmla="*/ 0 w 851535"/>
                  <a:gd name="connsiteY0" fmla="*/ 1905 h 93345"/>
                  <a:gd name="connsiteX1" fmla="*/ 331470 w 851535"/>
                  <a:gd name="connsiteY1" fmla="*/ 1905 h 93345"/>
                  <a:gd name="connsiteX2" fmla="*/ 422910 w 851535"/>
                  <a:gd name="connsiteY2" fmla="*/ 93345 h 93345"/>
                  <a:gd name="connsiteX3" fmla="*/ 516255 w 851535"/>
                  <a:gd name="connsiteY3" fmla="*/ 0 h 93345"/>
                  <a:gd name="connsiteX4" fmla="*/ 851535 w 851535"/>
                  <a:gd name="connsiteY4" fmla="*/ 0 h 9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1535" h="93345">
                    <a:moveTo>
                      <a:pt x="0" y="1905"/>
                    </a:moveTo>
                    <a:lnTo>
                      <a:pt x="331470" y="1905"/>
                    </a:lnTo>
                    <a:lnTo>
                      <a:pt x="422910" y="93345"/>
                    </a:lnTo>
                    <a:lnTo>
                      <a:pt x="516255" y="0"/>
                    </a:lnTo>
                    <a:lnTo>
                      <a:pt x="851535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138" name="Agrupar 3137">
                <a:extLst>
                  <a:ext uri="{FF2B5EF4-FFF2-40B4-BE49-F238E27FC236}">
                    <a16:creationId xmlns:a16="http://schemas.microsoft.com/office/drawing/2014/main" id="{7EA6121E-3C14-075C-1197-9E46C672ED00}"/>
                  </a:ext>
                </a:extLst>
              </p:cNvPr>
              <p:cNvGrpSpPr/>
              <p:nvPr/>
            </p:nvGrpSpPr>
            <p:grpSpPr>
              <a:xfrm>
                <a:off x="4000230" y="2569665"/>
                <a:ext cx="1041869" cy="161824"/>
                <a:chOff x="4228918" y="2387642"/>
                <a:chExt cx="1041869" cy="161824"/>
              </a:xfrm>
            </p:grpSpPr>
            <p:sp>
              <p:nvSpPr>
                <p:cNvPr id="3140" name="Estrela: 5 Pontas 3139">
                  <a:extLst>
                    <a:ext uri="{FF2B5EF4-FFF2-40B4-BE49-F238E27FC236}">
                      <a16:creationId xmlns:a16="http://schemas.microsoft.com/office/drawing/2014/main" id="{DD5DF471-1348-29D3-5481-540112BB26C9}"/>
                    </a:ext>
                  </a:extLst>
                </p:cNvPr>
                <p:cNvSpPr/>
                <p:nvPr/>
              </p:nvSpPr>
              <p:spPr>
                <a:xfrm>
                  <a:off x="4228918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41" name="Estrela: 5 Pontas 3140">
                  <a:extLst>
                    <a:ext uri="{FF2B5EF4-FFF2-40B4-BE49-F238E27FC236}">
                      <a16:creationId xmlns:a16="http://schemas.microsoft.com/office/drawing/2014/main" id="{523D8D65-EA9A-5BB0-3839-2D6B9D60AE2B}"/>
                    </a:ext>
                  </a:extLst>
                </p:cNvPr>
                <p:cNvSpPr/>
                <p:nvPr/>
              </p:nvSpPr>
              <p:spPr>
                <a:xfrm>
                  <a:off x="4448929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42" name="Estrela: 5 Pontas 3141">
                  <a:extLst>
                    <a:ext uri="{FF2B5EF4-FFF2-40B4-BE49-F238E27FC236}">
                      <a16:creationId xmlns:a16="http://schemas.microsoft.com/office/drawing/2014/main" id="{1FE626C1-268E-5758-1E28-424A5D0B373C}"/>
                    </a:ext>
                  </a:extLst>
                </p:cNvPr>
                <p:cNvSpPr/>
                <p:nvPr/>
              </p:nvSpPr>
              <p:spPr>
                <a:xfrm>
                  <a:off x="4668940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43" name="Estrela: 5 Pontas 3142">
                  <a:extLst>
                    <a:ext uri="{FF2B5EF4-FFF2-40B4-BE49-F238E27FC236}">
                      <a16:creationId xmlns:a16="http://schemas.microsoft.com/office/drawing/2014/main" id="{0D4EFCA0-F06B-4547-23A6-CAE106C28D49}"/>
                    </a:ext>
                  </a:extLst>
                </p:cNvPr>
                <p:cNvSpPr/>
                <p:nvPr/>
              </p:nvSpPr>
              <p:spPr>
                <a:xfrm>
                  <a:off x="4888951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EEEEEE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44" name="Estrela: 5 Pontas 3143">
                  <a:extLst>
                    <a:ext uri="{FF2B5EF4-FFF2-40B4-BE49-F238E27FC236}">
                      <a16:creationId xmlns:a16="http://schemas.microsoft.com/office/drawing/2014/main" id="{5055DC87-A091-6A63-6A75-C9393515899C}"/>
                    </a:ext>
                  </a:extLst>
                </p:cNvPr>
                <p:cNvSpPr/>
                <p:nvPr/>
              </p:nvSpPr>
              <p:spPr>
                <a:xfrm>
                  <a:off x="5108963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EEEEEE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3139" name="CaixaDeTexto 3138">
                <a:extLst>
                  <a:ext uri="{FF2B5EF4-FFF2-40B4-BE49-F238E27FC236}">
                    <a16:creationId xmlns:a16="http://schemas.microsoft.com/office/drawing/2014/main" id="{AA9E67B0-0BE9-287A-1EF2-FF2F1108E6B4}"/>
                  </a:ext>
                </a:extLst>
              </p:cNvPr>
              <p:cNvSpPr txBox="1"/>
              <p:nvPr/>
            </p:nvSpPr>
            <p:spPr>
              <a:xfrm>
                <a:off x="3128338" y="2747622"/>
                <a:ext cx="278565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rgbClr val="EEEEEE"/>
                    </a:solidFill>
                  </a:rPr>
                  <a:t>“</a:t>
                </a:r>
                <a:r>
                  <a:rPr lang="pt-BR" sz="1100" dirty="0" err="1">
                    <a:solidFill>
                      <a:srgbClr val="EEEEEE"/>
                    </a:solidFill>
                  </a:rPr>
                  <a:t>Lorem</a:t>
                </a:r>
                <a:r>
                  <a:rPr lang="pt-BR" sz="1100" dirty="0">
                    <a:solidFill>
                      <a:srgbClr val="EEEEEE"/>
                    </a:solidFill>
                  </a:rPr>
                  <a:t> ipsum dolor sit amet, consectetuer adipiscing elit. Maecenas porttitor congue massa.”</a:t>
                </a:r>
              </a:p>
            </p:txBody>
          </p:sp>
        </p:grpSp>
        <p:sp>
          <p:nvSpPr>
            <p:cNvPr id="3133" name="Elipse 3132">
              <a:extLst>
                <a:ext uri="{FF2B5EF4-FFF2-40B4-BE49-F238E27FC236}">
                  <a16:creationId xmlns:a16="http://schemas.microsoft.com/office/drawing/2014/main" id="{2B5354E2-1007-E248-A4E2-CFB5E50C1D30}"/>
                </a:ext>
              </a:extLst>
            </p:cNvPr>
            <p:cNvSpPr/>
            <p:nvPr/>
          </p:nvSpPr>
          <p:spPr>
            <a:xfrm>
              <a:off x="1759387" y="2161634"/>
              <a:ext cx="1135958" cy="1135956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34" name="Elipse 3133">
              <a:extLst>
                <a:ext uri="{FF2B5EF4-FFF2-40B4-BE49-F238E27FC236}">
                  <a16:creationId xmlns:a16="http://schemas.microsoft.com/office/drawing/2014/main" id="{2BD0DB4C-8EAA-7C16-D735-52BA0EEA90D6}"/>
                </a:ext>
              </a:extLst>
            </p:cNvPr>
            <p:cNvSpPr/>
            <p:nvPr/>
          </p:nvSpPr>
          <p:spPr>
            <a:xfrm>
              <a:off x="1833313" y="2235560"/>
              <a:ext cx="988104" cy="988104"/>
            </a:xfrm>
            <a:prstGeom prst="ellipse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w="130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45" name="Agrupar 3144">
            <a:extLst>
              <a:ext uri="{FF2B5EF4-FFF2-40B4-BE49-F238E27FC236}">
                <a16:creationId xmlns:a16="http://schemas.microsoft.com/office/drawing/2014/main" id="{AD371E41-3A67-7A91-5B3E-A06C73FB044C}"/>
              </a:ext>
            </a:extLst>
          </p:cNvPr>
          <p:cNvGrpSpPr/>
          <p:nvPr/>
        </p:nvGrpSpPr>
        <p:grpSpPr>
          <a:xfrm>
            <a:off x="5095764" y="2752443"/>
            <a:ext cx="3994457" cy="1445029"/>
            <a:chOff x="1759387" y="2007098"/>
            <a:chExt cx="3994457" cy="1445029"/>
          </a:xfrm>
        </p:grpSpPr>
        <p:grpSp>
          <p:nvGrpSpPr>
            <p:cNvPr id="3146" name="Agrupar 3145">
              <a:extLst>
                <a:ext uri="{FF2B5EF4-FFF2-40B4-BE49-F238E27FC236}">
                  <a16:creationId xmlns:a16="http://schemas.microsoft.com/office/drawing/2014/main" id="{D62FEA6C-3E60-EDEF-48DE-FCFEE178FABA}"/>
                </a:ext>
              </a:extLst>
            </p:cNvPr>
            <p:cNvGrpSpPr/>
            <p:nvPr/>
          </p:nvGrpSpPr>
          <p:grpSpPr>
            <a:xfrm>
              <a:off x="2326759" y="2007098"/>
              <a:ext cx="3427085" cy="1445029"/>
              <a:chOff x="2606040" y="2041620"/>
              <a:chExt cx="3427085" cy="1445029"/>
            </a:xfrm>
          </p:grpSpPr>
          <p:sp>
            <p:nvSpPr>
              <p:cNvPr id="3149" name="Retângulo: Cantos Arredondados 3148">
                <a:extLst>
                  <a:ext uri="{FF2B5EF4-FFF2-40B4-BE49-F238E27FC236}">
                    <a16:creationId xmlns:a16="http://schemas.microsoft.com/office/drawing/2014/main" id="{B6672B8E-03BB-1DC2-EC39-13F9AF2152D2}"/>
                  </a:ext>
                </a:extLst>
              </p:cNvPr>
              <p:cNvSpPr/>
              <p:nvPr/>
            </p:nvSpPr>
            <p:spPr>
              <a:xfrm>
                <a:off x="2606040" y="2041620"/>
                <a:ext cx="3427085" cy="1445029"/>
              </a:xfrm>
              <a:prstGeom prst="roundRect">
                <a:avLst>
                  <a:gd name="adj" fmla="val 5498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50" name="CaixaDeTexto 3149">
                <a:extLst>
                  <a:ext uri="{FF2B5EF4-FFF2-40B4-BE49-F238E27FC236}">
                    <a16:creationId xmlns:a16="http://schemas.microsoft.com/office/drawing/2014/main" id="{7E80FAB2-5FED-916F-32D9-BC29B9061BC8}"/>
                  </a:ext>
                </a:extLst>
              </p:cNvPr>
              <p:cNvSpPr txBox="1"/>
              <p:nvPr/>
            </p:nvSpPr>
            <p:spPr>
              <a:xfrm>
                <a:off x="3577860" y="2160418"/>
                <a:ext cx="18866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>
                    <a:solidFill>
                      <a:srgbClr val="EEEEEE"/>
                    </a:solidFill>
                    <a:latin typeface="+mj-lt"/>
                  </a:rPr>
                  <a:t>NOME EMPRESA</a:t>
                </a:r>
              </a:p>
            </p:txBody>
          </p:sp>
          <p:sp>
            <p:nvSpPr>
              <p:cNvPr id="3151" name="Forma Livre: Forma 3150">
                <a:extLst>
                  <a:ext uri="{FF2B5EF4-FFF2-40B4-BE49-F238E27FC236}">
                    <a16:creationId xmlns:a16="http://schemas.microsoft.com/office/drawing/2014/main" id="{5788D247-5E9D-9DB6-E40F-00E61EAE37A2}"/>
                  </a:ext>
                </a:extLst>
              </p:cNvPr>
              <p:cNvSpPr/>
              <p:nvPr/>
            </p:nvSpPr>
            <p:spPr>
              <a:xfrm>
                <a:off x="4095397" y="2414725"/>
                <a:ext cx="851535" cy="93345"/>
              </a:xfrm>
              <a:custGeom>
                <a:avLst/>
                <a:gdLst>
                  <a:gd name="connsiteX0" fmla="*/ 0 w 851535"/>
                  <a:gd name="connsiteY0" fmla="*/ 1905 h 93345"/>
                  <a:gd name="connsiteX1" fmla="*/ 331470 w 851535"/>
                  <a:gd name="connsiteY1" fmla="*/ 1905 h 93345"/>
                  <a:gd name="connsiteX2" fmla="*/ 422910 w 851535"/>
                  <a:gd name="connsiteY2" fmla="*/ 93345 h 93345"/>
                  <a:gd name="connsiteX3" fmla="*/ 516255 w 851535"/>
                  <a:gd name="connsiteY3" fmla="*/ 0 h 93345"/>
                  <a:gd name="connsiteX4" fmla="*/ 851535 w 851535"/>
                  <a:gd name="connsiteY4" fmla="*/ 0 h 9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1535" h="93345">
                    <a:moveTo>
                      <a:pt x="0" y="1905"/>
                    </a:moveTo>
                    <a:lnTo>
                      <a:pt x="331470" y="1905"/>
                    </a:lnTo>
                    <a:lnTo>
                      <a:pt x="422910" y="93345"/>
                    </a:lnTo>
                    <a:lnTo>
                      <a:pt x="516255" y="0"/>
                    </a:lnTo>
                    <a:lnTo>
                      <a:pt x="85153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152" name="Agrupar 3151">
                <a:extLst>
                  <a:ext uri="{FF2B5EF4-FFF2-40B4-BE49-F238E27FC236}">
                    <a16:creationId xmlns:a16="http://schemas.microsoft.com/office/drawing/2014/main" id="{8542B195-1A59-C12D-CB97-066FBEF10254}"/>
                  </a:ext>
                </a:extLst>
              </p:cNvPr>
              <p:cNvGrpSpPr/>
              <p:nvPr/>
            </p:nvGrpSpPr>
            <p:grpSpPr>
              <a:xfrm>
                <a:off x="4000230" y="2569665"/>
                <a:ext cx="1041869" cy="161824"/>
                <a:chOff x="4228918" y="2387642"/>
                <a:chExt cx="1041869" cy="161824"/>
              </a:xfrm>
            </p:grpSpPr>
            <p:sp>
              <p:nvSpPr>
                <p:cNvPr id="3154" name="Estrela: 5 Pontas 3153">
                  <a:extLst>
                    <a:ext uri="{FF2B5EF4-FFF2-40B4-BE49-F238E27FC236}">
                      <a16:creationId xmlns:a16="http://schemas.microsoft.com/office/drawing/2014/main" id="{F1544D99-F231-FF65-ACC5-A4BEF2D4FAF5}"/>
                    </a:ext>
                  </a:extLst>
                </p:cNvPr>
                <p:cNvSpPr/>
                <p:nvPr/>
              </p:nvSpPr>
              <p:spPr>
                <a:xfrm>
                  <a:off x="4228918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55" name="Estrela: 5 Pontas 3154">
                  <a:extLst>
                    <a:ext uri="{FF2B5EF4-FFF2-40B4-BE49-F238E27FC236}">
                      <a16:creationId xmlns:a16="http://schemas.microsoft.com/office/drawing/2014/main" id="{CEAF54F8-3901-6039-396C-598A51027E43}"/>
                    </a:ext>
                  </a:extLst>
                </p:cNvPr>
                <p:cNvSpPr/>
                <p:nvPr/>
              </p:nvSpPr>
              <p:spPr>
                <a:xfrm>
                  <a:off x="4448929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56" name="Estrela: 5 Pontas 3155">
                  <a:extLst>
                    <a:ext uri="{FF2B5EF4-FFF2-40B4-BE49-F238E27FC236}">
                      <a16:creationId xmlns:a16="http://schemas.microsoft.com/office/drawing/2014/main" id="{C8118B9D-D8E1-9EB2-8AB0-3C7D381E3660}"/>
                    </a:ext>
                  </a:extLst>
                </p:cNvPr>
                <p:cNvSpPr/>
                <p:nvPr/>
              </p:nvSpPr>
              <p:spPr>
                <a:xfrm>
                  <a:off x="4668940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57" name="Estrela: 5 Pontas 3156">
                  <a:extLst>
                    <a:ext uri="{FF2B5EF4-FFF2-40B4-BE49-F238E27FC236}">
                      <a16:creationId xmlns:a16="http://schemas.microsoft.com/office/drawing/2014/main" id="{BA15469D-1BFF-1AA9-FC2E-5445C6C2FB8D}"/>
                    </a:ext>
                  </a:extLst>
                </p:cNvPr>
                <p:cNvSpPr/>
                <p:nvPr/>
              </p:nvSpPr>
              <p:spPr>
                <a:xfrm>
                  <a:off x="4888951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EEEEEE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58" name="Estrela: 5 Pontas 3157">
                  <a:extLst>
                    <a:ext uri="{FF2B5EF4-FFF2-40B4-BE49-F238E27FC236}">
                      <a16:creationId xmlns:a16="http://schemas.microsoft.com/office/drawing/2014/main" id="{8EDD5341-9895-2ADC-E484-49D27B1C2E92}"/>
                    </a:ext>
                  </a:extLst>
                </p:cNvPr>
                <p:cNvSpPr/>
                <p:nvPr/>
              </p:nvSpPr>
              <p:spPr>
                <a:xfrm>
                  <a:off x="5108963" y="2387642"/>
                  <a:ext cx="161824" cy="161824"/>
                </a:xfrm>
                <a:prstGeom prst="star5">
                  <a:avLst>
                    <a:gd name="adj" fmla="val 20163"/>
                    <a:gd name="hf" fmla="val 105146"/>
                    <a:gd name="vf" fmla="val 110557"/>
                  </a:avLst>
                </a:prstGeom>
                <a:solidFill>
                  <a:srgbClr val="EEEEEE"/>
                </a:solidFill>
                <a:ln>
                  <a:noFill/>
                </a:ln>
                <a:effectLst>
                  <a:outerShdw blurRad="12700" dist="12700" dir="2700000" algn="tl" rotWithShape="0">
                    <a:schemeClr val="accent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3153" name="CaixaDeTexto 3152">
                <a:extLst>
                  <a:ext uri="{FF2B5EF4-FFF2-40B4-BE49-F238E27FC236}">
                    <a16:creationId xmlns:a16="http://schemas.microsoft.com/office/drawing/2014/main" id="{C4C6A26B-BF65-EB3D-5AD5-60DB019C86E0}"/>
                  </a:ext>
                </a:extLst>
              </p:cNvPr>
              <p:cNvSpPr txBox="1"/>
              <p:nvPr/>
            </p:nvSpPr>
            <p:spPr>
              <a:xfrm>
                <a:off x="3128338" y="2747622"/>
                <a:ext cx="278565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rgbClr val="EEEEEE"/>
                    </a:solidFill>
                  </a:rPr>
                  <a:t>“</a:t>
                </a:r>
                <a:r>
                  <a:rPr lang="pt-BR" sz="1100" dirty="0" err="1">
                    <a:solidFill>
                      <a:srgbClr val="EEEEEE"/>
                    </a:solidFill>
                  </a:rPr>
                  <a:t>Lorem</a:t>
                </a:r>
                <a:r>
                  <a:rPr lang="pt-BR" sz="1100" dirty="0">
                    <a:solidFill>
                      <a:srgbClr val="EEEEEE"/>
                    </a:solidFill>
                  </a:rPr>
                  <a:t> ipsum dolor sit amet, consectetuer adipiscing elit. Maecenas porttitor congue massa.”</a:t>
                </a:r>
              </a:p>
            </p:txBody>
          </p:sp>
        </p:grpSp>
        <p:sp>
          <p:nvSpPr>
            <p:cNvPr id="3147" name="Elipse 3146">
              <a:extLst>
                <a:ext uri="{FF2B5EF4-FFF2-40B4-BE49-F238E27FC236}">
                  <a16:creationId xmlns:a16="http://schemas.microsoft.com/office/drawing/2014/main" id="{ED8D2C1A-9F79-F5EB-20EC-5B0DB4589CCF}"/>
                </a:ext>
              </a:extLst>
            </p:cNvPr>
            <p:cNvSpPr/>
            <p:nvPr/>
          </p:nvSpPr>
          <p:spPr>
            <a:xfrm>
              <a:off x="1759387" y="2161634"/>
              <a:ext cx="1135958" cy="1135956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48" name="Elipse 3147">
              <a:extLst>
                <a:ext uri="{FF2B5EF4-FFF2-40B4-BE49-F238E27FC236}">
                  <a16:creationId xmlns:a16="http://schemas.microsoft.com/office/drawing/2014/main" id="{31A136A4-7FC4-3736-E902-2C0DF5E5058B}"/>
                </a:ext>
              </a:extLst>
            </p:cNvPr>
            <p:cNvSpPr/>
            <p:nvPr/>
          </p:nvSpPr>
          <p:spPr>
            <a:xfrm>
              <a:off x="1833313" y="2235560"/>
              <a:ext cx="988104" cy="98810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30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59" name="Retângulo 3158">
            <a:extLst>
              <a:ext uri="{FF2B5EF4-FFF2-40B4-BE49-F238E27FC236}">
                <a16:creationId xmlns:a16="http://schemas.microsoft.com/office/drawing/2014/main" id="{9E56D330-6B48-DF30-AB3A-F6BCD75EA99E}"/>
              </a:ext>
            </a:extLst>
          </p:cNvPr>
          <p:cNvSpPr/>
          <p:nvPr/>
        </p:nvSpPr>
        <p:spPr>
          <a:xfrm>
            <a:off x="10010992" y="0"/>
            <a:ext cx="2181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04ED27-0534-CEEE-534D-CF8D6C6E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337670" y="3005261"/>
            <a:ext cx="5543551" cy="847484"/>
          </a:xfrm>
        </p:spPr>
        <p:txBody>
          <a:bodyPr/>
          <a:lstStyle/>
          <a:p>
            <a:r>
              <a:rPr lang="pt-BR" dirty="0">
                <a:solidFill>
                  <a:srgbClr val="EEEEEE"/>
                </a:solidFill>
              </a:rPr>
              <a:t>AVALIAÇÕES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E85E5E4-1CAA-7520-3DB1-F01443A2837C}"/>
              </a:ext>
            </a:extLst>
          </p:cNvPr>
          <p:cNvGrpSpPr/>
          <p:nvPr/>
        </p:nvGrpSpPr>
        <p:grpSpPr>
          <a:xfrm>
            <a:off x="1597204" y="4735640"/>
            <a:ext cx="1351652" cy="1304544"/>
            <a:chOff x="1597204" y="4735640"/>
            <a:chExt cx="1351652" cy="1304544"/>
          </a:xfrm>
        </p:grpSpPr>
        <p:pic>
          <p:nvPicPr>
            <p:cNvPr id="3167" name="Gráfico 3166" descr="Olho com preenchimento sólido">
              <a:extLst>
                <a:ext uri="{FF2B5EF4-FFF2-40B4-BE49-F238E27FC236}">
                  <a16:creationId xmlns:a16="http://schemas.microsoft.com/office/drawing/2014/main" id="{65747E94-84C9-7330-111F-FC016BC06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82140" y="4735640"/>
              <a:ext cx="581780" cy="581780"/>
            </a:xfrm>
            <a:prstGeom prst="rect">
              <a:avLst/>
            </a:prstGeom>
          </p:spPr>
        </p:pic>
        <p:sp>
          <p:nvSpPr>
            <p:cNvPr id="3171" name="CaixaDeTexto 3170">
              <a:extLst>
                <a:ext uri="{FF2B5EF4-FFF2-40B4-BE49-F238E27FC236}">
                  <a16:creationId xmlns:a16="http://schemas.microsoft.com/office/drawing/2014/main" id="{F4945AC6-1E73-7366-458B-CE97C32BEF81}"/>
                </a:ext>
              </a:extLst>
            </p:cNvPr>
            <p:cNvSpPr txBox="1"/>
            <p:nvPr/>
          </p:nvSpPr>
          <p:spPr>
            <a:xfrm>
              <a:off x="1597204" y="5257645"/>
              <a:ext cx="13516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accent1"/>
                  </a:solidFill>
                </a:rPr>
                <a:t>+9999</a:t>
              </a:r>
            </a:p>
          </p:txBody>
        </p:sp>
        <p:sp>
          <p:nvSpPr>
            <p:cNvPr id="3172" name="CaixaDeTexto 3171">
              <a:extLst>
                <a:ext uri="{FF2B5EF4-FFF2-40B4-BE49-F238E27FC236}">
                  <a16:creationId xmlns:a16="http://schemas.microsoft.com/office/drawing/2014/main" id="{64976372-0391-CA6A-9846-74AFFF892ABC}"/>
                </a:ext>
              </a:extLst>
            </p:cNvPr>
            <p:cNvSpPr txBox="1"/>
            <p:nvPr/>
          </p:nvSpPr>
          <p:spPr>
            <a:xfrm>
              <a:off x="1694186" y="5763185"/>
              <a:ext cx="11576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accent4"/>
                  </a:solidFill>
                </a:rPr>
                <a:t>visualizações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31E60B0-37DA-6CFE-A2A0-744689740D3E}"/>
              </a:ext>
            </a:extLst>
          </p:cNvPr>
          <p:cNvGrpSpPr/>
          <p:nvPr/>
        </p:nvGrpSpPr>
        <p:grpSpPr>
          <a:xfrm>
            <a:off x="4328425" y="4735640"/>
            <a:ext cx="1351652" cy="1304544"/>
            <a:chOff x="4328425" y="4735640"/>
            <a:chExt cx="1351652" cy="1304544"/>
          </a:xfrm>
        </p:grpSpPr>
        <p:pic>
          <p:nvPicPr>
            <p:cNvPr id="3165" name="Gráfico 3164" descr="Sinal de polegar para cima com preenchimento sólido">
              <a:extLst>
                <a:ext uri="{FF2B5EF4-FFF2-40B4-BE49-F238E27FC236}">
                  <a16:creationId xmlns:a16="http://schemas.microsoft.com/office/drawing/2014/main" id="{6D45A896-80D6-0E69-920B-6FAA95711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13361" y="4735640"/>
              <a:ext cx="581780" cy="581780"/>
            </a:xfrm>
            <a:prstGeom prst="rect">
              <a:avLst/>
            </a:prstGeom>
          </p:spPr>
        </p:pic>
        <p:sp>
          <p:nvSpPr>
            <p:cNvPr id="3173" name="CaixaDeTexto 3172">
              <a:extLst>
                <a:ext uri="{FF2B5EF4-FFF2-40B4-BE49-F238E27FC236}">
                  <a16:creationId xmlns:a16="http://schemas.microsoft.com/office/drawing/2014/main" id="{22F78F24-52EF-9680-3690-B992A0BCC370}"/>
                </a:ext>
              </a:extLst>
            </p:cNvPr>
            <p:cNvSpPr txBox="1"/>
            <p:nvPr/>
          </p:nvSpPr>
          <p:spPr>
            <a:xfrm>
              <a:off x="4328425" y="5257645"/>
              <a:ext cx="13516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accent1"/>
                  </a:solidFill>
                </a:rPr>
                <a:t>+9999</a:t>
              </a:r>
            </a:p>
          </p:txBody>
        </p:sp>
        <p:sp>
          <p:nvSpPr>
            <p:cNvPr id="3174" name="CaixaDeTexto 3173">
              <a:extLst>
                <a:ext uri="{FF2B5EF4-FFF2-40B4-BE49-F238E27FC236}">
                  <a16:creationId xmlns:a16="http://schemas.microsoft.com/office/drawing/2014/main" id="{906A34DC-C3A0-128A-D280-903B1B446880}"/>
                </a:ext>
              </a:extLst>
            </p:cNvPr>
            <p:cNvSpPr txBox="1"/>
            <p:nvPr/>
          </p:nvSpPr>
          <p:spPr>
            <a:xfrm>
              <a:off x="4625783" y="5763185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accent4"/>
                  </a:solidFill>
                </a:rPr>
                <a:t>curtidas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9980900-A109-E488-97F6-A32581A14226}"/>
              </a:ext>
            </a:extLst>
          </p:cNvPr>
          <p:cNvGrpSpPr/>
          <p:nvPr/>
        </p:nvGrpSpPr>
        <p:grpSpPr>
          <a:xfrm>
            <a:off x="7059648" y="4735640"/>
            <a:ext cx="1351652" cy="1304544"/>
            <a:chOff x="7059648" y="4735640"/>
            <a:chExt cx="1351652" cy="1304544"/>
          </a:xfrm>
        </p:grpSpPr>
        <p:pic>
          <p:nvPicPr>
            <p:cNvPr id="3163" name="Gráfico 3162" descr="Balão de chat com preenchimento sólido">
              <a:extLst>
                <a:ext uri="{FF2B5EF4-FFF2-40B4-BE49-F238E27FC236}">
                  <a16:creationId xmlns:a16="http://schemas.microsoft.com/office/drawing/2014/main" id="{4627C799-3AE9-4BCC-1351-4F98B5B59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44584" y="4735640"/>
              <a:ext cx="581780" cy="581780"/>
            </a:xfrm>
            <a:prstGeom prst="rect">
              <a:avLst/>
            </a:prstGeom>
          </p:spPr>
        </p:pic>
        <p:sp>
          <p:nvSpPr>
            <p:cNvPr id="3175" name="CaixaDeTexto 3174">
              <a:extLst>
                <a:ext uri="{FF2B5EF4-FFF2-40B4-BE49-F238E27FC236}">
                  <a16:creationId xmlns:a16="http://schemas.microsoft.com/office/drawing/2014/main" id="{AF42475A-D514-2AAD-0A0E-FDBAD7FA44B3}"/>
                </a:ext>
              </a:extLst>
            </p:cNvPr>
            <p:cNvSpPr txBox="1"/>
            <p:nvPr/>
          </p:nvSpPr>
          <p:spPr>
            <a:xfrm>
              <a:off x="7059648" y="5257645"/>
              <a:ext cx="13516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accent1"/>
                  </a:solidFill>
                </a:rPr>
                <a:t>+9999</a:t>
              </a:r>
            </a:p>
          </p:txBody>
        </p:sp>
        <p:sp>
          <p:nvSpPr>
            <p:cNvPr id="3176" name="CaixaDeTexto 3175">
              <a:extLst>
                <a:ext uri="{FF2B5EF4-FFF2-40B4-BE49-F238E27FC236}">
                  <a16:creationId xmlns:a16="http://schemas.microsoft.com/office/drawing/2014/main" id="{E6E6C2B9-B39A-BA8B-5BD8-5F5A1D378486}"/>
                </a:ext>
              </a:extLst>
            </p:cNvPr>
            <p:cNvSpPr txBox="1"/>
            <p:nvPr/>
          </p:nvSpPr>
          <p:spPr>
            <a:xfrm>
              <a:off x="7196706" y="5763185"/>
              <a:ext cx="10775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accent4"/>
                  </a:solidFill>
                </a:rPr>
                <a:t>comentários</a:t>
              </a:r>
            </a:p>
          </p:txBody>
        </p:sp>
      </p:grpSp>
      <p:pic>
        <p:nvPicPr>
          <p:cNvPr id="3" name="Imagem 2" descr="Uma imagem contendo flor&#10;&#10;Descrição gerada automaticamente">
            <a:extLst>
              <a:ext uri="{FF2B5EF4-FFF2-40B4-BE49-F238E27FC236}">
                <a16:creationId xmlns:a16="http://schemas.microsoft.com/office/drawing/2014/main" id="{32E62471-F0F7-FDED-027E-4322CC4C16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27449">
            <a:off x="-119350" y="-782455"/>
            <a:ext cx="1524347" cy="2642202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Imagem 3" descr="Desenho de uma flor&#10;&#10;Descrição gerada automaticamente com confiança baixa">
            <a:extLst>
              <a:ext uri="{FF2B5EF4-FFF2-40B4-BE49-F238E27FC236}">
                <a16:creationId xmlns:a16="http://schemas.microsoft.com/office/drawing/2014/main" id="{6C9382F3-C1AB-6DD6-52D0-086ACE5D9F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6943">
            <a:off x="9533293" y="4574231"/>
            <a:ext cx="1130558" cy="2654905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275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EBE80-901E-5CFD-6E32-FBFC3C03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n>
                  <a:solidFill>
                    <a:schemeClr val="accent1"/>
                  </a:solidFill>
                </a:ln>
                <a:noFill/>
              </a:rPr>
              <a:t>MINHAS</a:t>
            </a:r>
            <a:r>
              <a:rPr lang="pt-BR" dirty="0">
                <a:solidFill>
                  <a:schemeClr val="accent1"/>
                </a:solidFill>
              </a:rPr>
              <a:t> PARCERIAS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107851-E4E3-7132-7775-31CAA22E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90248"/>
            <a:ext cx="1605280" cy="10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ke Logo: valor, história, PNG">
            <a:extLst>
              <a:ext uri="{FF2B5EF4-FFF2-40B4-BE49-F238E27FC236}">
                <a16:creationId xmlns:a16="http://schemas.microsoft.com/office/drawing/2014/main" id="{E4384891-1408-7561-6ABA-23407C8F9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279" y="4912036"/>
            <a:ext cx="1758362" cy="9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72B1584-0C67-6790-1F4F-365EA7DC4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2065361"/>
            <a:ext cx="2237188" cy="73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BAF9132-A22F-23B9-A982-086C5D0A1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4" y="2147317"/>
            <a:ext cx="2060898" cy="69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Vivara Logo – PNG e Vetor – Download de Logo">
            <a:extLst>
              <a:ext uri="{FF2B5EF4-FFF2-40B4-BE49-F238E27FC236}">
                <a16:creationId xmlns:a16="http://schemas.microsoft.com/office/drawing/2014/main" id="{07CC8EB6-5C0F-5F1E-1CFF-B7DEF2EB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76" y="3687867"/>
            <a:ext cx="2330927" cy="47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DF928F85-0786-28F2-F234-761249D1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070" y="5018430"/>
            <a:ext cx="2332514" cy="77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40F1A8BC-7E67-0AFD-A0A1-F2B6BE015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45" y="3340927"/>
            <a:ext cx="955376" cy="116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hanel Logo: valor, história, PNG">
            <a:extLst>
              <a:ext uri="{FF2B5EF4-FFF2-40B4-BE49-F238E27FC236}">
                <a16:creationId xmlns:a16="http://schemas.microsoft.com/office/drawing/2014/main" id="{108EC52C-FED8-B113-6752-0A9EE26C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834" y="3438782"/>
            <a:ext cx="1798320" cy="10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ermes | French logo, Hermes, Logo design inspiration">
            <a:extLst>
              <a:ext uri="{FF2B5EF4-FFF2-40B4-BE49-F238E27FC236}">
                <a16:creationId xmlns:a16="http://schemas.microsoft.com/office/drawing/2014/main" id="{B86DB918-19F5-6991-EDE7-5BC354B58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9" t="17459" r="17459" b="17459"/>
          <a:stretch/>
        </p:blipFill>
        <p:spPr bwMode="auto">
          <a:xfrm>
            <a:off x="5231377" y="4761323"/>
            <a:ext cx="1720672" cy="129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23DF4D41-D6A8-E946-F283-86C8CBD3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999" y="2138709"/>
            <a:ext cx="1720672" cy="58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ering Logo – PNG e Vetor – Download de Logo">
            <a:extLst>
              <a:ext uri="{FF2B5EF4-FFF2-40B4-BE49-F238E27FC236}">
                <a16:creationId xmlns:a16="http://schemas.microsoft.com/office/drawing/2014/main" id="{BE7DC6FF-72C6-5A4B-BFD8-AE70AB42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00" y="3799483"/>
            <a:ext cx="2206070" cy="28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Desenho de uma flor&#10;&#10;Descrição gerada automaticamente com confiança baixa">
            <a:extLst>
              <a:ext uri="{FF2B5EF4-FFF2-40B4-BE49-F238E27FC236}">
                <a16:creationId xmlns:a16="http://schemas.microsoft.com/office/drawing/2014/main" id="{2F135831-244E-862F-1711-C5CD47B251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14308" y="-566646"/>
            <a:ext cx="1130558" cy="2654905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Imagem 3" descr="Desenho de uma planta&#10;&#10;Descrição gerada automaticamente com confiança média">
            <a:extLst>
              <a:ext uri="{FF2B5EF4-FFF2-40B4-BE49-F238E27FC236}">
                <a16:creationId xmlns:a16="http://schemas.microsoft.com/office/drawing/2014/main" id="{4C8D8E1A-8C73-5027-4CDC-2391C36E87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529" y="4990675"/>
            <a:ext cx="1105152" cy="2629499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8843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EBE80-901E-5CFD-6E32-FBFC3C03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398794"/>
            <a:ext cx="3649027" cy="847484"/>
          </a:xfrm>
        </p:spPr>
        <p:txBody>
          <a:bodyPr anchor="t"/>
          <a:lstStyle/>
          <a:p>
            <a:r>
              <a:rPr lang="pt-BR" dirty="0">
                <a:solidFill>
                  <a:schemeClr val="accent1"/>
                </a:solidFill>
              </a:rPr>
              <a:t>SERVIÇOS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BA51EF-673D-8F08-F405-ACA455DA3C47}"/>
              </a:ext>
            </a:extLst>
          </p:cNvPr>
          <p:cNvSpPr txBox="1"/>
          <p:nvPr/>
        </p:nvSpPr>
        <p:spPr>
          <a:xfrm>
            <a:off x="658813" y="3258877"/>
            <a:ext cx="3649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massa.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53881F2B-C35B-2B3B-BFF8-770ADE2709B6}"/>
              </a:ext>
            </a:extLst>
          </p:cNvPr>
          <p:cNvGrpSpPr/>
          <p:nvPr/>
        </p:nvGrpSpPr>
        <p:grpSpPr>
          <a:xfrm>
            <a:off x="8169504" y="2337576"/>
            <a:ext cx="2977603" cy="892552"/>
            <a:chOff x="8555584" y="2284638"/>
            <a:chExt cx="2977603" cy="892552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77605BE2-2CC3-4C3C-99D4-7B3F2B8DE44A}"/>
                </a:ext>
              </a:extLst>
            </p:cNvPr>
            <p:cNvGrpSpPr/>
            <p:nvPr/>
          </p:nvGrpSpPr>
          <p:grpSpPr>
            <a:xfrm>
              <a:off x="8555584" y="2324946"/>
              <a:ext cx="811936" cy="811936"/>
              <a:chOff x="7130507" y="846969"/>
              <a:chExt cx="964474" cy="964474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E2C6680D-9E34-C755-BAE8-66BBE2BABDF0}"/>
                  </a:ext>
                </a:extLst>
              </p:cNvPr>
              <p:cNvSpPr/>
              <p:nvPr/>
            </p:nvSpPr>
            <p:spPr>
              <a:xfrm>
                <a:off x="7130507" y="846969"/>
                <a:ext cx="964474" cy="96447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3" name="Gráfico 12" descr="Balões com preenchimento sólido">
                <a:extLst>
                  <a:ext uri="{FF2B5EF4-FFF2-40B4-BE49-F238E27FC236}">
                    <a16:creationId xmlns:a16="http://schemas.microsoft.com/office/drawing/2014/main" id="{18EFD8D6-CC24-EBDE-0354-9DCEBF3ED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248786" y="965248"/>
                <a:ext cx="727918" cy="727918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DE7164F-6276-B233-C22A-C1EA57D988FA}"/>
                </a:ext>
              </a:extLst>
            </p:cNvPr>
            <p:cNvSpPr txBox="1"/>
            <p:nvPr/>
          </p:nvSpPr>
          <p:spPr>
            <a:xfrm>
              <a:off x="9467093" y="2284638"/>
              <a:ext cx="2066094" cy="8925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pt-BR" sz="1400" b="1" dirty="0" err="1">
                  <a:solidFill>
                    <a:schemeClr val="accent1"/>
                  </a:solidFill>
                </a:rPr>
                <a:t>Lorem</a:t>
              </a:r>
              <a:r>
                <a:rPr lang="pt-BR" sz="1400" b="1" dirty="0">
                  <a:solidFill>
                    <a:schemeClr val="accent1"/>
                  </a:solidFill>
                </a:rPr>
                <a:t> ipsum </a:t>
              </a:r>
              <a:br>
                <a:rPr lang="pt-BR" sz="1400" b="1" dirty="0">
                  <a:solidFill>
                    <a:schemeClr val="accent1"/>
                  </a:solidFill>
                </a:rPr>
              </a:br>
              <a:r>
                <a:rPr lang="pt-BR" sz="1400" b="1" dirty="0" err="1">
                  <a:solidFill>
                    <a:schemeClr val="accent1"/>
                  </a:solidFill>
                </a:rPr>
                <a:t>dolor</a:t>
              </a:r>
              <a:r>
                <a:rPr lang="pt-BR" sz="1400" b="1" dirty="0">
                  <a:solidFill>
                    <a:schemeClr val="accent1"/>
                  </a:solidFill>
                </a:rPr>
                <a:t> </a:t>
              </a:r>
              <a:r>
                <a:rPr lang="pt-BR" sz="1400" b="1" dirty="0" err="1">
                  <a:solidFill>
                    <a:schemeClr val="accent1"/>
                  </a:solidFill>
                </a:rPr>
                <a:t>sit</a:t>
              </a:r>
              <a:r>
                <a:rPr lang="pt-BR" sz="1400" b="1" dirty="0">
                  <a:solidFill>
                    <a:schemeClr val="accent1"/>
                  </a:solidFill>
                </a:rPr>
                <a:t> </a:t>
              </a:r>
              <a:r>
                <a:rPr lang="pt-BR" sz="1400" b="1" dirty="0" err="1">
                  <a:solidFill>
                    <a:schemeClr val="accent1"/>
                  </a:solidFill>
                </a:rPr>
                <a:t>amet</a:t>
              </a:r>
              <a:endParaRPr lang="pt-BR" sz="1400" dirty="0"/>
            </a:p>
            <a:p>
              <a:pPr marL="285750" indent="-285750">
                <a:spcBef>
                  <a:spcPts val="1200"/>
                </a:spcBef>
                <a:buFont typeface="Wingdings" panose="05000000000000000000" pitchFamily="2" charset="2"/>
                <a:buChar char="v"/>
              </a:pPr>
              <a:r>
                <a:rPr lang="pt-BR" sz="1400" dirty="0">
                  <a:solidFill>
                    <a:schemeClr val="accent4"/>
                  </a:solidFill>
                </a:rPr>
                <a:t>R$ 1000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1C5B23D-18D7-E715-AEFA-FDDE1A93F1D1}"/>
              </a:ext>
            </a:extLst>
          </p:cNvPr>
          <p:cNvGrpSpPr/>
          <p:nvPr/>
        </p:nvGrpSpPr>
        <p:grpSpPr>
          <a:xfrm>
            <a:off x="5131740" y="1669803"/>
            <a:ext cx="2977603" cy="892552"/>
            <a:chOff x="5517820" y="943087"/>
            <a:chExt cx="2977603" cy="892552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72D9A931-FCD7-1750-7436-C8C619A5FCE0}"/>
                </a:ext>
              </a:extLst>
            </p:cNvPr>
            <p:cNvGrpSpPr/>
            <p:nvPr/>
          </p:nvGrpSpPr>
          <p:grpSpPr>
            <a:xfrm>
              <a:off x="5517820" y="983395"/>
              <a:ext cx="811936" cy="811936"/>
              <a:chOff x="7130507" y="846969"/>
              <a:chExt cx="964474" cy="964474"/>
            </a:xfrm>
          </p:grpSpPr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750E52F9-ED86-C30A-091E-3BAFF356D0DF}"/>
                  </a:ext>
                </a:extLst>
              </p:cNvPr>
              <p:cNvSpPr/>
              <p:nvPr/>
            </p:nvSpPr>
            <p:spPr>
              <a:xfrm>
                <a:off x="7130507" y="846969"/>
                <a:ext cx="964474" cy="96447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5" name="Gráfico 24" descr="Manequim com preenchimento sólido">
                <a:extLst>
                  <a:ext uri="{FF2B5EF4-FFF2-40B4-BE49-F238E27FC236}">
                    <a16:creationId xmlns:a16="http://schemas.microsoft.com/office/drawing/2014/main" id="{9527D532-DC70-C6C5-CE30-71652DCEB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48785" y="965247"/>
                <a:ext cx="727918" cy="727918"/>
              </a:xfrm>
              <a:prstGeom prst="rect">
                <a:avLst/>
              </a:prstGeom>
            </p:spPr>
          </p:pic>
        </p:grp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3DF3A29-9E91-7DBF-CE00-A15C4178D6E3}"/>
                </a:ext>
              </a:extLst>
            </p:cNvPr>
            <p:cNvSpPr txBox="1"/>
            <p:nvPr/>
          </p:nvSpPr>
          <p:spPr>
            <a:xfrm>
              <a:off x="6429329" y="943087"/>
              <a:ext cx="2066094" cy="8925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pt-BR" sz="1400" b="1" dirty="0" err="1">
                  <a:solidFill>
                    <a:schemeClr val="accent1"/>
                  </a:solidFill>
                </a:rPr>
                <a:t>Lorem</a:t>
              </a:r>
              <a:r>
                <a:rPr lang="pt-BR" sz="1400" b="1" dirty="0">
                  <a:solidFill>
                    <a:schemeClr val="accent1"/>
                  </a:solidFill>
                </a:rPr>
                <a:t> ipsum </a:t>
              </a:r>
              <a:br>
                <a:rPr lang="pt-BR" sz="1400" b="1" dirty="0">
                  <a:solidFill>
                    <a:schemeClr val="accent1"/>
                  </a:solidFill>
                </a:rPr>
              </a:br>
              <a:r>
                <a:rPr lang="pt-BR" sz="1400" b="1" dirty="0" err="1">
                  <a:solidFill>
                    <a:schemeClr val="accent1"/>
                  </a:solidFill>
                </a:rPr>
                <a:t>dolor</a:t>
              </a:r>
              <a:r>
                <a:rPr lang="pt-BR" sz="1400" b="1" dirty="0">
                  <a:solidFill>
                    <a:schemeClr val="accent1"/>
                  </a:solidFill>
                </a:rPr>
                <a:t> </a:t>
              </a:r>
              <a:r>
                <a:rPr lang="pt-BR" sz="1400" b="1" dirty="0" err="1">
                  <a:solidFill>
                    <a:schemeClr val="accent1"/>
                  </a:solidFill>
                </a:rPr>
                <a:t>sit</a:t>
              </a:r>
              <a:r>
                <a:rPr lang="pt-BR" sz="1400" b="1" dirty="0">
                  <a:solidFill>
                    <a:schemeClr val="accent1"/>
                  </a:solidFill>
                </a:rPr>
                <a:t> </a:t>
              </a:r>
              <a:r>
                <a:rPr lang="pt-BR" sz="1400" b="1" dirty="0" err="1">
                  <a:solidFill>
                    <a:schemeClr val="accent1"/>
                  </a:solidFill>
                </a:rPr>
                <a:t>amet</a:t>
              </a:r>
              <a:endParaRPr lang="pt-BR" sz="1400" dirty="0"/>
            </a:p>
            <a:p>
              <a:pPr marL="285750" indent="-285750">
                <a:spcBef>
                  <a:spcPts val="1200"/>
                </a:spcBef>
                <a:buFont typeface="Wingdings" panose="05000000000000000000" pitchFamily="2" charset="2"/>
                <a:buChar char="v"/>
              </a:pPr>
              <a:r>
                <a:rPr lang="pt-BR" sz="1400" dirty="0">
                  <a:solidFill>
                    <a:schemeClr val="accent4"/>
                  </a:solidFill>
                </a:rPr>
                <a:t>R$ 1000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13D2C715-DC57-391E-D7B3-A2215D9330CF}"/>
              </a:ext>
            </a:extLst>
          </p:cNvPr>
          <p:cNvGrpSpPr/>
          <p:nvPr/>
        </p:nvGrpSpPr>
        <p:grpSpPr>
          <a:xfrm>
            <a:off x="5131740" y="3005349"/>
            <a:ext cx="2977603" cy="892552"/>
            <a:chOff x="5517820" y="2284638"/>
            <a:chExt cx="2977603" cy="892552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8F6F382D-B4CF-6C0B-C5CF-C68617539164}"/>
                </a:ext>
              </a:extLst>
            </p:cNvPr>
            <p:cNvGrpSpPr/>
            <p:nvPr/>
          </p:nvGrpSpPr>
          <p:grpSpPr>
            <a:xfrm>
              <a:off x="5517820" y="2324946"/>
              <a:ext cx="811936" cy="811936"/>
              <a:chOff x="7130507" y="846969"/>
              <a:chExt cx="964474" cy="964474"/>
            </a:xfrm>
          </p:grpSpPr>
          <p:sp>
            <p:nvSpPr>
              <p:cNvPr id="28" name="Retângulo: Cantos Arredondados 27">
                <a:extLst>
                  <a:ext uri="{FF2B5EF4-FFF2-40B4-BE49-F238E27FC236}">
                    <a16:creationId xmlns:a16="http://schemas.microsoft.com/office/drawing/2014/main" id="{729A9D53-D4B9-3659-4860-8EE001688293}"/>
                  </a:ext>
                </a:extLst>
              </p:cNvPr>
              <p:cNvSpPr/>
              <p:nvPr/>
            </p:nvSpPr>
            <p:spPr>
              <a:xfrm>
                <a:off x="7130507" y="846969"/>
                <a:ext cx="964474" cy="96447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9" name="Gráfico 28" descr="Avião com preenchimento sólido">
                <a:extLst>
                  <a:ext uri="{FF2B5EF4-FFF2-40B4-BE49-F238E27FC236}">
                    <a16:creationId xmlns:a16="http://schemas.microsoft.com/office/drawing/2014/main" id="{43FBC224-160C-1335-B41F-5CC049C6C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7248786" y="965248"/>
                <a:ext cx="727918" cy="727918"/>
              </a:xfrm>
              <a:prstGeom prst="rect">
                <a:avLst/>
              </a:prstGeom>
            </p:spPr>
          </p:pic>
        </p:grp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7CBF7C7A-9DE9-6F0E-DC88-3F90125708E1}"/>
                </a:ext>
              </a:extLst>
            </p:cNvPr>
            <p:cNvSpPr txBox="1"/>
            <p:nvPr/>
          </p:nvSpPr>
          <p:spPr>
            <a:xfrm>
              <a:off x="6429329" y="2284638"/>
              <a:ext cx="2066094" cy="8925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pt-BR" sz="1400" b="1" dirty="0" err="1">
                  <a:solidFill>
                    <a:schemeClr val="accent1"/>
                  </a:solidFill>
                </a:rPr>
                <a:t>Lorem</a:t>
              </a:r>
              <a:r>
                <a:rPr lang="pt-BR" sz="1400" b="1" dirty="0">
                  <a:solidFill>
                    <a:schemeClr val="accent1"/>
                  </a:solidFill>
                </a:rPr>
                <a:t> ipsum </a:t>
              </a:r>
              <a:br>
                <a:rPr lang="pt-BR" sz="1400" b="1" dirty="0">
                  <a:solidFill>
                    <a:schemeClr val="accent1"/>
                  </a:solidFill>
                </a:rPr>
              </a:br>
              <a:r>
                <a:rPr lang="pt-BR" sz="1400" b="1" dirty="0" err="1">
                  <a:solidFill>
                    <a:schemeClr val="accent1"/>
                  </a:solidFill>
                </a:rPr>
                <a:t>dolor</a:t>
              </a:r>
              <a:r>
                <a:rPr lang="pt-BR" sz="1400" b="1" dirty="0">
                  <a:solidFill>
                    <a:schemeClr val="accent1"/>
                  </a:solidFill>
                </a:rPr>
                <a:t> </a:t>
              </a:r>
              <a:r>
                <a:rPr lang="pt-BR" sz="1400" b="1" dirty="0" err="1">
                  <a:solidFill>
                    <a:schemeClr val="accent1"/>
                  </a:solidFill>
                </a:rPr>
                <a:t>sit</a:t>
              </a:r>
              <a:r>
                <a:rPr lang="pt-BR" sz="1400" b="1" dirty="0">
                  <a:solidFill>
                    <a:schemeClr val="accent1"/>
                  </a:solidFill>
                </a:rPr>
                <a:t> </a:t>
              </a:r>
              <a:r>
                <a:rPr lang="pt-BR" sz="1400" b="1" dirty="0" err="1">
                  <a:solidFill>
                    <a:schemeClr val="accent1"/>
                  </a:solidFill>
                </a:rPr>
                <a:t>amet</a:t>
              </a:r>
              <a:endParaRPr lang="pt-BR" sz="1400" dirty="0"/>
            </a:p>
            <a:p>
              <a:pPr marL="285750" indent="-285750">
                <a:spcBef>
                  <a:spcPts val="1200"/>
                </a:spcBef>
                <a:buFont typeface="Wingdings" panose="05000000000000000000" pitchFamily="2" charset="2"/>
                <a:buChar char="v"/>
              </a:pPr>
              <a:r>
                <a:rPr lang="pt-BR" sz="1400" dirty="0">
                  <a:solidFill>
                    <a:schemeClr val="accent4"/>
                  </a:solidFill>
                </a:rPr>
                <a:t>R$ 1000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16A13D48-D8A8-9E51-764F-2C41FA3219D1}"/>
              </a:ext>
            </a:extLst>
          </p:cNvPr>
          <p:cNvGrpSpPr/>
          <p:nvPr/>
        </p:nvGrpSpPr>
        <p:grpSpPr>
          <a:xfrm>
            <a:off x="8169504" y="3673121"/>
            <a:ext cx="2977603" cy="892552"/>
            <a:chOff x="8555584" y="3572715"/>
            <a:chExt cx="2977603" cy="892552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C99093D0-836E-2D6C-10F1-AE231BE6B9F2}"/>
                </a:ext>
              </a:extLst>
            </p:cNvPr>
            <p:cNvGrpSpPr/>
            <p:nvPr/>
          </p:nvGrpSpPr>
          <p:grpSpPr>
            <a:xfrm>
              <a:off x="8555584" y="3613023"/>
              <a:ext cx="811936" cy="811936"/>
              <a:chOff x="7130507" y="846969"/>
              <a:chExt cx="964474" cy="964474"/>
            </a:xfrm>
          </p:grpSpPr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14F01EA2-2309-EF6A-D612-CBED662783D1}"/>
                  </a:ext>
                </a:extLst>
              </p:cNvPr>
              <p:cNvSpPr/>
              <p:nvPr/>
            </p:nvSpPr>
            <p:spPr>
              <a:xfrm>
                <a:off x="7130507" y="846969"/>
                <a:ext cx="964474" cy="96447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3" name="Gráfico 32" descr="Notas musicais com preenchimento sólido">
                <a:extLst>
                  <a:ext uri="{FF2B5EF4-FFF2-40B4-BE49-F238E27FC236}">
                    <a16:creationId xmlns:a16="http://schemas.microsoft.com/office/drawing/2014/main" id="{814377F5-4A29-5B3E-C470-8C19E5940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7248786" y="965248"/>
                <a:ext cx="727918" cy="727918"/>
              </a:xfrm>
              <a:prstGeom prst="rect">
                <a:avLst/>
              </a:prstGeom>
            </p:spPr>
          </p:pic>
        </p:grp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9AC646D0-14A5-D1DE-3939-79FD54A0A9AB}"/>
                </a:ext>
              </a:extLst>
            </p:cNvPr>
            <p:cNvSpPr txBox="1"/>
            <p:nvPr/>
          </p:nvSpPr>
          <p:spPr>
            <a:xfrm>
              <a:off x="9467093" y="3572715"/>
              <a:ext cx="2066094" cy="8925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pt-BR" sz="1400" b="1" dirty="0" err="1">
                  <a:solidFill>
                    <a:schemeClr val="accent1"/>
                  </a:solidFill>
                </a:rPr>
                <a:t>Lorem</a:t>
              </a:r>
              <a:r>
                <a:rPr lang="pt-BR" sz="1400" b="1" dirty="0">
                  <a:solidFill>
                    <a:schemeClr val="accent1"/>
                  </a:solidFill>
                </a:rPr>
                <a:t> ipsum </a:t>
              </a:r>
              <a:r>
                <a:rPr lang="pt-BR" sz="1400" b="1" dirty="0" err="1">
                  <a:solidFill>
                    <a:schemeClr val="accent1"/>
                  </a:solidFill>
                </a:rPr>
                <a:t>dolor</a:t>
              </a:r>
              <a:r>
                <a:rPr lang="pt-BR" sz="1400" b="1" dirty="0">
                  <a:solidFill>
                    <a:schemeClr val="accent1"/>
                  </a:solidFill>
                </a:rPr>
                <a:t> </a:t>
              </a:r>
              <a:br>
                <a:rPr lang="pt-BR" sz="1400" b="1" dirty="0">
                  <a:solidFill>
                    <a:schemeClr val="accent1"/>
                  </a:solidFill>
                </a:rPr>
              </a:br>
              <a:r>
                <a:rPr lang="pt-BR" sz="1400" b="1" dirty="0" err="1">
                  <a:solidFill>
                    <a:schemeClr val="accent1"/>
                  </a:solidFill>
                </a:rPr>
                <a:t>sit</a:t>
              </a:r>
              <a:r>
                <a:rPr lang="pt-BR" sz="1400" b="1" dirty="0">
                  <a:solidFill>
                    <a:schemeClr val="accent1"/>
                  </a:solidFill>
                </a:rPr>
                <a:t> </a:t>
              </a:r>
              <a:r>
                <a:rPr lang="pt-BR" sz="1400" b="1" dirty="0" err="1">
                  <a:solidFill>
                    <a:schemeClr val="accent1"/>
                  </a:solidFill>
                </a:rPr>
                <a:t>amet</a:t>
              </a:r>
              <a:endParaRPr lang="pt-BR" sz="1400" dirty="0"/>
            </a:p>
            <a:p>
              <a:pPr marL="285750" indent="-285750">
                <a:spcBef>
                  <a:spcPts val="1200"/>
                </a:spcBef>
                <a:buFont typeface="Wingdings" panose="05000000000000000000" pitchFamily="2" charset="2"/>
                <a:buChar char="v"/>
              </a:pPr>
              <a:r>
                <a:rPr lang="pt-BR" sz="1400" dirty="0">
                  <a:solidFill>
                    <a:schemeClr val="accent4"/>
                  </a:solidFill>
                </a:rPr>
                <a:t>R$ 1000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560C3C0-344B-BBDB-6316-4F6EAD708811}"/>
              </a:ext>
            </a:extLst>
          </p:cNvPr>
          <p:cNvGrpSpPr/>
          <p:nvPr/>
        </p:nvGrpSpPr>
        <p:grpSpPr>
          <a:xfrm>
            <a:off x="5131740" y="4340893"/>
            <a:ext cx="2977603" cy="892552"/>
            <a:chOff x="5517820" y="3572715"/>
            <a:chExt cx="2977603" cy="892552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87A35A62-326E-FB5E-6121-CCEE92F4F9E7}"/>
                </a:ext>
              </a:extLst>
            </p:cNvPr>
            <p:cNvGrpSpPr/>
            <p:nvPr/>
          </p:nvGrpSpPr>
          <p:grpSpPr>
            <a:xfrm>
              <a:off x="5517820" y="3613023"/>
              <a:ext cx="811936" cy="811936"/>
              <a:chOff x="7130507" y="846969"/>
              <a:chExt cx="964474" cy="964474"/>
            </a:xfrm>
          </p:grpSpPr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AE72B2FB-CAE8-A434-E670-441384C90EE7}"/>
                  </a:ext>
                </a:extLst>
              </p:cNvPr>
              <p:cNvSpPr/>
              <p:nvPr/>
            </p:nvSpPr>
            <p:spPr>
              <a:xfrm>
                <a:off x="7130507" y="846969"/>
                <a:ext cx="964474" cy="96447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7" name="Gráfico 36" descr="Megafone com preenchimento sólido">
                <a:extLst>
                  <a:ext uri="{FF2B5EF4-FFF2-40B4-BE49-F238E27FC236}">
                    <a16:creationId xmlns:a16="http://schemas.microsoft.com/office/drawing/2014/main" id="{E35FA233-A7E1-46C9-936E-9914A64C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7248786" y="965248"/>
                <a:ext cx="727918" cy="727918"/>
              </a:xfrm>
              <a:prstGeom prst="rect">
                <a:avLst/>
              </a:prstGeom>
            </p:spPr>
          </p:pic>
        </p:grp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AB75191-C920-A37D-C505-96AE6C0AA2CA}"/>
                </a:ext>
              </a:extLst>
            </p:cNvPr>
            <p:cNvSpPr txBox="1"/>
            <p:nvPr/>
          </p:nvSpPr>
          <p:spPr>
            <a:xfrm>
              <a:off x="6429329" y="3572715"/>
              <a:ext cx="2066094" cy="8925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pt-BR" sz="1400" b="1" dirty="0" err="1">
                  <a:solidFill>
                    <a:schemeClr val="accent1"/>
                  </a:solidFill>
                </a:rPr>
                <a:t>Lorem</a:t>
              </a:r>
              <a:r>
                <a:rPr lang="pt-BR" sz="1400" b="1" dirty="0">
                  <a:solidFill>
                    <a:schemeClr val="accent1"/>
                  </a:solidFill>
                </a:rPr>
                <a:t> ipsum </a:t>
              </a:r>
              <a:br>
                <a:rPr lang="pt-BR" sz="1400" b="1" dirty="0">
                  <a:solidFill>
                    <a:schemeClr val="accent1"/>
                  </a:solidFill>
                </a:rPr>
              </a:br>
              <a:r>
                <a:rPr lang="pt-BR" sz="1400" b="1" dirty="0" err="1">
                  <a:solidFill>
                    <a:schemeClr val="accent1"/>
                  </a:solidFill>
                </a:rPr>
                <a:t>dolor</a:t>
              </a:r>
              <a:r>
                <a:rPr lang="pt-BR" sz="1400" b="1" dirty="0">
                  <a:solidFill>
                    <a:schemeClr val="accent1"/>
                  </a:solidFill>
                </a:rPr>
                <a:t> </a:t>
              </a:r>
              <a:r>
                <a:rPr lang="pt-BR" sz="1400" b="1" dirty="0" err="1">
                  <a:solidFill>
                    <a:schemeClr val="accent1"/>
                  </a:solidFill>
                </a:rPr>
                <a:t>sit</a:t>
              </a:r>
              <a:r>
                <a:rPr lang="pt-BR" sz="1400" b="1" dirty="0">
                  <a:solidFill>
                    <a:schemeClr val="accent1"/>
                  </a:solidFill>
                </a:rPr>
                <a:t> </a:t>
              </a:r>
              <a:r>
                <a:rPr lang="pt-BR" sz="1400" b="1" dirty="0" err="1">
                  <a:solidFill>
                    <a:schemeClr val="accent1"/>
                  </a:solidFill>
                </a:rPr>
                <a:t>amet</a:t>
              </a:r>
              <a:endParaRPr lang="pt-BR" sz="1400" dirty="0"/>
            </a:p>
            <a:p>
              <a:pPr marL="285750" indent="-285750">
                <a:spcBef>
                  <a:spcPts val="1200"/>
                </a:spcBef>
                <a:buFont typeface="Wingdings" panose="05000000000000000000" pitchFamily="2" charset="2"/>
                <a:buChar char="v"/>
              </a:pPr>
              <a:r>
                <a:rPr lang="pt-BR" sz="1400" dirty="0">
                  <a:solidFill>
                    <a:schemeClr val="accent4"/>
                  </a:solidFill>
                </a:rPr>
                <a:t>R$ 1000</a:t>
              </a:r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E3047C04-2F98-7407-4730-F12A9F52CBC8}"/>
              </a:ext>
            </a:extLst>
          </p:cNvPr>
          <p:cNvSpPr/>
          <p:nvPr/>
        </p:nvSpPr>
        <p:spPr>
          <a:xfrm>
            <a:off x="0" y="6200774"/>
            <a:ext cx="12192000" cy="6572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08D5BFF6-5A2C-70EC-2049-ACD9255721B0}"/>
              </a:ext>
            </a:extLst>
          </p:cNvPr>
          <p:cNvSpPr/>
          <p:nvPr/>
        </p:nvSpPr>
        <p:spPr>
          <a:xfrm>
            <a:off x="0" y="0"/>
            <a:ext cx="12192000" cy="6572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flor&#10;&#10;Descrição gerada automaticamente">
            <a:extLst>
              <a:ext uri="{FF2B5EF4-FFF2-40B4-BE49-F238E27FC236}">
                <a16:creationId xmlns:a16="http://schemas.microsoft.com/office/drawing/2014/main" id="{512F5A0F-2B61-6F1B-A1C9-2105D69728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0524" y="-699155"/>
            <a:ext cx="1638673" cy="284544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34AA8A0-63E0-BD5E-9475-E285EB78EA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653" y="4480773"/>
            <a:ext cx="1524347" cy="2642202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Imagem 4" descr="Desenho de flor&#10;&#10;Descrição gerada automaticamente com confiança baixa">
            <a:extLst>
              <a:ext uri="{FF2B5EF4-FFF2-40B4-BE49-F238E27FC236}">
                <a16:creationId xmlns:a16="http://schemas.microsoft.com/office/drawing/2014/main" id="{4F0C0E93-B774-51C1-934A-4BCDD04724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544" y="5816318"/>
            <a:ext cx="800282" cy="1079746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Imagem 5" descr="Desenho de uma flor&#10;&#10;Descrição gerada automaticamente com confiança média">
            <a:extLst>
              <a:ext uri="{FF2B5EF4-FFF2-40B4-BE49-F238E27FC236}">
                <a16:creationId xmlns:a16="http://schemas.microsoft.com/office/drawing/2014/main" id="{229761DA-3C80-4C8D-18FF-FF35BC71A7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1" y="212521"/>
            <a:ext cx="965420" cy="91460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3895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C7B77"/>
      </a:accent1>
      <a:accent2>
        <a:srgbClr val="CD9B9D"/>
      </a:accent2>
      <a:accent3>
        <a:srgbClr val="DBC7C9"/>
      </a:accent3>
      <a:accent4>
        <a:srgbClr val="88A795"/>
      </a:accent4>
      <a:accent5>
        <a:srgbClr val="AAABA8"/>
      </a:accent5>
      <a:accent6>
        <a:srgbClr val="FFF7F8"/>
      </a:accent6>
      <a:hlink>
        <a:srgbClr val="0563C1"/>
      </a:hlink>
      <a:folHlink>
        <a:srgbClr val="954F72"/>
      </a:folHlink>
    </a:clrScheme>
    <a:fontScheme name="Apresentação000">
      <a:majorFont>
        <a:latin typeface="Franklin Gothic Demi Co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1058</TotalTime>
  <Words>432</Words>
  <Application>Microsoft Office PowerPoint</Application>
  <PresentationFormat>Widescreen</PresentationFormat>
  <Paragraphs>108</Paragraphs>
  <Slides>13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Charlotte</vt:lpstr>
      <vt:lpstr>Franklin Gothic Demi Cond</vt:lpstr>
      <vt:lpstr>Quicksand</vt:lpstr>
      <vt:lpstr>Wingdings</vt:lpstr>
      <vt:lpstr>Tema do Office</vt:lpstr>
      <vt:lpstr>Apresentação do PowerPoint</vt:lpstr>
      <vt:lpstr>MINHA</vt:lpstr>
      <vt:lpstr>SOBRE MIM</vt:lpstr>
      <vt:lpstr>MEUS NÚMEROS</vt:lpstr>
      <vt:lpstr>REDES SOCIAS</vt:lpstr>
      <vt:lpstr>REDES SOCIAS</vt:lpstr>
      <vt:lpstr>AVALIAÇÕES</vt:lpstr>
      <vt:lpstr>MINHAS PARCERIAS</vt:lpstr>
      <vt:lpstr>SERVIÇOS</vt:lpstr>
      <vt:lpstr>ANÚNCIOS</vt:lpstr>
      <vt:lpstr>CONTATO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Passellis</dc:creator>
  <cp:lastModifiedBy>Pablo Passellis</cp:lastModifiedBy>
  <cp:revision>22</cp:revision>
  <dcterms:created xsi:type="dcterms:W3CDTF">2022-10-25T19:18:42Z</dcterms:created>
  <dcterms:modified xsi:type="dcterms:W3CDTF">2022-12-01T17:48:43Z</dcterms:modified>
</cp:coreProperties>
</file>